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4"/>
  </p:sldMasterIdLst>
  <p:notesMasterIdLst>
    <p:notesMasterId r:id="rId55"/>
  </p:notesMasterIdLst>
  <p:sldIdLst>
    <p:sldId id="774" r:id="rId5"/>
    <p:sldId id="775" r:id="rId6"/>
    <p:sldId id="776" r:id="rId7"/>
    <p:sldId id="777" r:id="rId8"/>
    <p:sldId id="778" r:id="rId9"/>
    <p:sldId id="779" r:id="rId10"/>
    <p:sldId id="780" r:id="rId11"/>
    <p:sldId id="781" r:id="rId12"/>
    <p:sldId id="723" r:id="rId13"/>
    <p:sldId id="769" r:id="rId14"/>
    <p:sldId id="770" r:id="rId15"/>
    <p:sldId id="771" r:id="rId16"/>
    <p:sldId id="768" r:id="rId17"/>
    <p:sldId id="772" r:id="rId18"/>
    <p:sldId id="773" r:id="rId19"/>
    <p:sldId id="739" r:id="rId20"/>
    <p:sldId id="743" r:id="rId21"/>
    <p:sldId id="782" r:id="rId22"/>
    <p:sldId id="735" r:id="rId23"/>
    <p:sldId id="736" r:id="rId24"/>
    <p:sldId id="783" r:id="rId25"/>
    <p:sldId id="784" r:id="rId26"/>
    <p:sldId id="785" r:id="rId27"/>
    <p:sldId id="753" r:id="rId28"/>
    <p:sldId id="519" r:id="rId29"/>
    <p:sldId id="755" r:id="rId30"/>
    <p:sldId id="757" r:id="rId31"/>
    <p:sldId id="786" r:id="rId32"/>
    <p:sldId id="760" r:id="rId33"/>
    <p:sldId id="787" r:id="rId34"/>
    <p:sldId id="762" r:id="rId35"/>
    <p:sldId id="763" r:id="rId36"/>
    <p:sldId id="766" r:id="rId37"/>
    <p:sldId id="764" r:id="rId38"/>
    <p:sldId id="767" r:id="rId39"/>
    <p:sldId id="298" r:id="rId40"/>
    <p:sldId id="299" r:id="rId41"/>
    <p:sldId id="300" r:id="rId42"/>
    <p:sldId id="301" r:id="rId43"/>
    <p:sldId id="281" r:id="rId44"/>
    <p:sldId id="284" r:id="rId45"/>
    <p:sldId id="283" r:id="rId46"/>
    <p:sldId id="285" r:id="rId47"/>
    <p:sldId id="744" r:id="rId48"/>
    <p:sldId id="765" r:id="rId49"/>
    <p:sldId id="286" r:id="rId50"/>
    <p:sldId id="287" r:id="rId51"/>
    <p:sldId id="303" r:id="rId52"/>
    <p:sldId id="745" r:id="rId53"/>
    <p:sldId id="746" r:id="rId5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urender Baswana" initials="SB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D9F1"/>
    <a:srgbClr val="006C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04" autoAdjust="0"/>
    <p:restoredTop sz="73072" autoAdjust="0"/>
  </p:normalViewPr>
  <p:slideViewPr>
    <p:cSldViewPr>
      <p:cViewPr varScale="1">
        <p:scale>
          <a:sx n="59" d="100"/>
          <a:sy n="59" d="100"/>
        </p:scale>
        <p:origin x="15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2363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2AA3A7DB-FD4B-4A56-961D-EE92B832D86A}" type="datetimeFigureOut">
              <a:rPr lang="en-US"/>
              <a:pPr>
                <a:defRPr/>
              </a:pPr>
              <a:t>4/22/2025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428B6ACE-7DA9-451D-B4FE-F8D8CCE413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4284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Brownian motion can be derived as a limiting case (continuous) of random walk.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8B6ACE-7DA9-451D-B4FE-F8D8CCE413A2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663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8B6ACE-7DA9-451D-B4FE-F8D8CCE413A2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655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BED79-7F98-C0FE-3C48-EB01C32A2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736531-406D-A207-3558-A87A20972B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CABAC2-C6A7-D41C-0329-5B71DBC87A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322E0-E8FA-A241-85FA-62A1666391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8B6ACE-7DA9-451D-B4FE-F8D8CCE413A2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128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57212-3C4D-44DC-44B3-9971BA2FA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CA96D7-22C9-164E-48F9-63AAF9F29E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4BF175-E617-03A2-752E-8E9CD7DD1A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77CFA-D525-3683-2838-00D0064612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8B6ACE-7DA9-451D-B4FE-F8D8CCE413A2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24F4E-BA40-E789-01B8-96E018A10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D76D34-A17A-3C4A-5385-B3B11CD5E5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BF6BF5-65A1-3E1A-4E28-208D04061C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Delta V means the potential difference configuration corresponding to that circuit.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675FC-2B2E-BD09-F270-B9536F4559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8B6ACE-7DA9-451D-B4FE-F8D8CCE413A2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0509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Solving Hitting Time:</a:t>
            </a:r>
          </a:p>
          <a:p>
            <a:pPr lvl="1"/>
            <a:r>
              <a:rPr lang="en-US" dirty="0"/>
              <a:t>Will breaking it down using superposition help?</a:t>
            </a:r>
          </a:p>
          <a:p>
            <a:pPr lvl="1"/>
            <a:r>
              <a:rPr lang="en-US" b="1" dirty="0"/>
              <a:t>Not really </a:t>
            </a:r>
            <a:r>
              <a:rPr lang="en-US" b="1" dirty="0">
                <a:sym typeface="Wingdings" panose="05000000000000000000" pitchFamily="2" charset="2"/>
              </a:rPr>
              <a:t> 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Ponder Why?</a:t>
            </a:r>
          </a:p>
          <a:p>
            <a:endParaRPr lang="en-US" b="1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8B6ACE-7DA9-451D-B4FE-F8D8CCE413A2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276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To get the </a:t>
                </a:r>
                <a:r>
                  <a:rPr lang="en-US" b="1" i="1" dirty="0"/>
                  <a:t>Commute Time</a:t>
                </a:r>
                <a:r>
                  <a:rPr lang="en-US" dirty="0"/>
                  <a:t>,</a:t>
                </a:r>
              </a:p>
              <a:p>
                <a:r>
                  <a:rPr lang="en-US" dirty="0"/>
                  <a:t>We need to add these two. But How?</a:t>
                </a:r>
              </a:p>
              <a:p>
                <a:endParaRPr lang="en-US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 few insights from the following: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current injected at the each of the nodes is same for the above two circuits </a:t>
                </a:r>
                <a:br>
                  <a:rPr lang="en-US" dirty="0"/>
                </a:br>
                <a:r>
                  <a:rPr lang="en-US" dirty="0"/>
                  <a:t>(expect for at </a:t>
                </a:r>
                <a:r>
                  <a:rPr lang="en-US" b="0" i="0">
                    <a:latin typeface="Cambria Math" panose="02040503050406030204" pitchFamily="18" charset="0"/>
                  </a:rPr>
                  <a:t>𝑁𝑜𝑑𝑒 𝑢</a:t>
                </a:r>
                <a:r>
                  <a:rPr lang="en-US" dirty="0"/>
                  <a:t> and </a:t>
                </a:r>
                <a:r>
                  <a:rPr lang="en-US" b="0" i="0">
                    <a:latin typeface="Cambria Math" panose="02040503050406030204" pitchFamily="18" charset="0"/>
                  </a:rPr>
                  <a:t>𝑁𝑜𝑑𝑒 𝑣</a:t>
                </a:r>
                <a:r>
                  <a:rPr lang="en-US" dirty="0"/>
                  <a:t>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i="0">
                    <a:latin typeface="Cambria Math" panose="02040503050406030204" pitchFamily="18" charset="0"/>
                  </a:rPr>
                  <a:t>𝑉_𝑢𝑣=𝑉_𝑢  −𝑉_𝑣=𝐻_𝑢𝑣</a:t>
                </a:r>
                <a:endParaRPr lang="en-US" b="0" dirty="0"/>
              </a:p>
              <a:p>
                <a:r>
                  <a:rPr lang="en-US" b="0" dirty="0"/>
                  <a:t> </a:t>
                </a:r>
                <a:r>
                  <a:rPr lang="en-US" b="0" i="0">
                    <a:latin typeface="Cambria Math" panose="02040503050406030204" pitchFamily="18" charset="0"/>
                  </a:rPr>
                  <a:t>     〖𝑉′〗_𝑣𝑢=〖𝑉′〗_𝑣  −〖𝑉′〗_𝑢=𝐻_𝑣𝑢</a:t>
                </a:r>
                <a:br>
                  <a:rPr lang="en-US" b="0" dirty="0"/>
                </a:br>
                <a:r>
                  <a:rPr lang="en-US" dirty="0"/>
                  <a:t>To get the </a:t>
                </a:r>
                <a:r>
                  <a:rPr lang="en-US" b="1" i="1" dirty="0"/>
                  <a:t>Commute Time</a:t>
                </a:r>
                <a:r>
                  <a:rPr lang="en-US" dirty="0"/>
                  <a:t>,</a:t>
                </a:r>
              </a:p>
              <a:p>
                <a:r>
                  <a:rPr lang="en-US" dirty="0"/>
                  <a:t>We need to add these two. But How?</a:t>
                </a:r>
              </a:p>
              <a:p>
                <a:endParaRPr lang="en-US" dirty="0"/>
              </a:p>
              <a:p>
                <a:endParaRPr lang="en-IN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8B6ACE-7DA9-451D-B4FE-F8D8CCE413A2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1555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61940-7065-F3AD-9000-12A2134A2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C4AB97-87E5-3FCF-428D-0205212383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6455AB-E450-0A58-4BAE-580B40B98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How do we add these two?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Will superposing the two circuits directly help?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46C41-30A8-7D35-9F32-4623D9BBAA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8B6ACE-7DA9-451D-B4FE-F8D8CCE413A2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4196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Are we ready to </a:t>
            </a:r>
            <a:r>
              <a:rPr lang="en-US" b="1" i="1" dirty="0"/>
              <a:t>superpose?</a:t>
            </a:r>
            <a:endParaRPr lang="en-US" b="1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8B6ACE-7DA9-451D-B4FE-F8D8CCE413A2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3089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8B6ACE-7DA9-451D-B4FE-F8D8CCE413A2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4969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V’’ is the voltage corresponding to this new circuit formed after superposition.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8B6ACE-7DA9-451D-B4FE-F8D8CCE413A2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234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discussed in Lecture 14 by Prof. Surender </a:t>
            </a:r>
            <a:r>
              <a:rPr lang="en-US" dirty="0" err="1"/>
              <a:t>Baswana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8B6ACE-7DA9-451D-B4FE-F8D8CCE413A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0163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>
          <a:extLst>
            <a:ext uri="{FF2B5EF4-FFF2-40B4-BE49-F238E27FC236}">
              <a16:creationId xmlns:a16="http://schemas.microsoft.com/office/drawing/2014/main" id="{C22269EB-E64C-51F7-C178-B5CBA5F4C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>
            <a:extLst>
              <a:ext uri="{FF2B5EF4-FFF2-40B4-BE49-F238E27FC236}">
                <a16:creationId xmlns:a16="http://schemas.microsoft.com/office/drawing/2014/main" id="{413D292D-5A0F-771E-FB8B-3844E95950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Minimum Commute Time = 2 * shortest path</a:t>
            </a:r>
            <a:endParaRPr dirty="0"/>
          </a:p>
        </p:txBody>
      </p:sp>
      <p:sp>
        <p:nvSpPr>
          <p:cNvPr id="164" name="Google Shape;164;p2:notes">
            <a:extLst>
              <a:ext uri="{FF2B5EF4-FFF2-40B4-BE49-F238E27FC236}">
                <a16:creationId xmlns:a16="http://schemas.microsoft.com/office/drawing/2014/main" id="{B3BE5D6E-66CA-F7FE-CA98-2ACE20C4BF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1094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>
          <a:extLst>
            <a:ext uri="{FF2B5EF4-FFF2-40B4-BE49-F238E27FC236}">
              <a16:creationId xmlns:a16="http://schemas.microsoft.com/office/drawing/2014/main" id="{14D74AA1-575E-0A77-725E-A2B683D36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>
            <a:extLst>
              <a:ext uri="{FF2B5EF4-FFF2-40B4-BE49-F238E27FC236}">
                <a16:creationId xmlns:a16="http://schemas.microsoft.com/office/drawing/2014/main" id="{D7C3B267-5E05-D849-94D1-59944C1129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Shortest matches in empirical</a:t>
            </a:r>
            <a:endParaRPr dirty="0"/>
          </a:p>
        </p:txBody>
      </p:sp>
      <p:sp>
        <p:nvSpPr>
          <p:cNvPr id="164" name="Google Shape;164;p2:notes">
            <a:extLst>
              <a:ext uri="{FF2B5EF4-FFF2-40B4-BE49-F238E27FC236}">
                <a16:creationId xmlns:a16="http://schemas.microsoft.com/office/drawing/2014/main" id="{C78E3D10-3CAD-0F19-8543-1EC44660C5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72459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>
          <a:extLst>
            <a:ext uri="{FF2B5EF4-FFF2-40B4-BE49-F238E27FC236}">
              <a16:creationId xmlns:a16="http://schemas.microsoft.com/office/drawing/2014/main" id="{B37C93E1-84EF-AC1E-FF19-A1D30570C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>
            <a:extLst>
              <a:ext uri="{FF2B5EF4-FFF2-40B4-BE49-F238E27FC236}">
                <a16:creationId xmlns:a16="http://schemas.microsoft.com/office/drawing/2014/main" id="{1C4A36F8-80E4-E643-D7AE-3B2964025E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Appears to be inverse-exponential let’s take log</a:t>
            </a:r>
            <a:endParaRPr dirty="0"/>
          </a:p>
        </p:txBody>
      </p:sp>
      <p:sp>
        <p:nvSpPr>
          <p:cNvPr id="164" name="Google Shape;164;p2:notes">
            <a:extLst>
              <a:ext uri="{FF2B5EF4-FFF2-40B4-BE49-F238E27FC236}">
                <a16:creationId xmlns:a16="http://schemas.microsoft.com/office/drawing/2014/main" id="{E9C4DFDB-3868-2DF5-2030-1BD89463A1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52767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>
          <a:extLst>
            <a:ext uri="{FF2B5EF4-FFF2-40B4-BE49-F238E27FC236}">
              <a16:creationId xmlns:a16="http://schemas.microsoft.com/office/drawing/2014/main" id="{A8F7926B-9CF8-0AD4-E084-DC8CE5073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>
            <a:extLst>
              <a:ext uri="{FF2B5EF4-FFF2-40B4-BE49-F238E27FC236}">
                <a16:creationId xmlns:a16="http://schemas.microsoft.com/office/drawing/2014/main" id="{B0890426-2519-D402-168E-699E700220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Deviation bounded by inverse exponential</a:t>
            </a:r>
            <a:endParaRPr dirty="0"/>
          </a:p>
        </p:txBody>
      </p:sp>
      <p:sp>
        <p:nvSpPr>
          <p:cNvPr id="164" name="Google Shape;164;p2:notes">
            <a:extLst>
              <a:ext uri="{FF2B5EF4-FFF2-40B4-BE49-F238E27FC236}">
                <a16:creationId xmlns:a16="http://schemas.microsoft.com/office/drawing/2014/main" id="{0F1EA9A5-B621-54C2-BFF7-13BF3FD391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05928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34abe91d7bf_4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Seen Drunkard, Hitting Time and Commute Time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Any deeper connection or just luck?</a:t>
            </a:r>
            <a:endParaRPr dirty="0"/>
          </a:p>
        </p:txBody>
      </p:sp>
      <p:sp>
        <p:nvSpPr>
          <p:cNvPr id="1188" name="Google Shape;1188;g34abe91d7bf_4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36244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34abe91d7bf_4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Observe world around, similar to electric equations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Microscopic Random Motion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Macroscopic Electric Equations</a:t>
            </a:r>
            <a:endParaRPr dirty="0"/>
          </a:p>
        </p:txBody>
      </p:sp>
      <p:sp>
        <p:nvSpPr>
          <p:cNvPr id="1208" name="Google Shape;1208;g34abe91d7bf_4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81839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34abe91d7bf_4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/>
              <a:t>The motion of electrons can be modelled as following a straight path until they collide with the metallic lattice. After which they are bounce back in a </a:t>
            </a:r>
            <a:r>
              <a:rPr lang="en-US" sz="1200" dirty="0">
                <a:solidFill>
                  <a:srgbClr val="7030A0"/>
                </a:solidFill>
              </a:rPr>
              <a:t>random</a:t>
            </a:r>
            <a:r>
              <a:rPr lang="en-US" sz="1200" dirty="0"/>
              <a:t> direction.</a:t>
            </a:r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/>
              <a:t>In the presence of a electric field, due to acceleration, electrons develop a effective </a:t>
            </a:r>
            <a:r>
              <a:rPr lang="en-US" sz="1200" dirty="0">
                <a:solidFill>
                  <a:srgbClr val="7030A0"/>
                </a:solidFill>
              </a:rPr>
              <a:t>drift velocity </a:t>
            </a:r>
            <a:r>
              <a:rPr lang="en-US" sz="1200" dirty="0">
                <a:solidFill>
                  <a:schemeClr val="tx1"/>
                </a:solidFill>
              </a:rPr>
              <a:t>in the direction opposite to the electric field. This velocity is smaller than the velocity of electrons and constitutes current.</a:t>
            </a:r>
            <a:endParaRPr 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01" name="Google Shape;1201;g34abe91d7bf_4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25782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34abe91d7bf_4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Explore intuitive connection between electric circuits and multiple random walkers via problem</a:t>
            </a:r>
            <a:endParaRPr dirty="0"/>
          </a:p>
        </p:txBody>
      </p:sp>
      <p:sp>
        <p:nvSpPr>
          <p:cNvPr id="1219" name="Google Shape;1219;g34abe91d7bf_4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2759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>
          <a:extLst>
            <a:ext uri="{FF2B5EF4-FFF2-40B4-BE49-F238E27FC236}">
              <a16:creationId xmlns:a16="http://schemas.microsoft.com/office/drawing/2014/main" id="{625A5138-0926-FCE8-67F4-9E010A9EA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34abe91d7bf_4_104:notes">
            <a:extLst>
              <a:ext uri="{FF2B5EF4-FFF2-40B4-BE49-F238E27FC236}">
                <a16:creationId xmlns:a16="http://schemas.microsoft.com/office/drawing/2014/main" id="{5D9E1158-A9A0-06A5-E12F-42CB180626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Simpler variant to set framework for harder problem</a:t>
            </a:r>
            <a:endParaRPr dirty="0"/>
          </a:p>
        </p:txBody>
      </p:sp>
      <p:sp>
        <p:nvSpPr>
          <p:cNvPr id="1219" name="Google Shape;1219;g34abe91d7bf_4_104:notes">
            <a:extLst>
              <a:ext uri="{FF2B5EF4-FFF2-40B4-BE49-F238E27FC236}">
                <a16:creationId xmlns:a16="http://schemas.microsoft.com/office/drawing/2014/main" id="{4EDFE693-208C-D17B-94A8-AC778EC9E4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23356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34abe91d7bf_4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All on u leave 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Add contributions from neighbours</a:t>
            </a:r>
            <a:endParaRPr dirty="0"/>
          </a:p>
        </p:txBody>
      </p:sp>
      <p:sp>
        <p:nvSpPr>
          <p:cNvPr id="1219" name="Google Shape;1219;g34abe91d7bf_4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6422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Rho_(</a:t>
            </a:r>
            <a:r>
              <a:rPr lang="en-US" dirty="0" err="1"/>
              <a:t>xy</a:t>
            </a:r>
            <a:r>
              <a:rPr lang="en-US" dirty="0"/>
              <a:t>) is the conductivity of edge </a:t>
            </a:r>
            <a:r>
              <a:rPr lang="en-US" dirty="0" err="1"/>
              <a:t>xy</a:t>
            </a:r>
            <a:r>
              <a:rPr lang="en-US" dirty="0"/>
              <a:t>. It is interesting thing to note that here the sum of co-</a:t>
            </a:r>
            <a:r>
              <a:rPr lang="en-US" dirty="0" err="1"/>
              <a:t>efficients</a:t>
            </a:r>
            <a:r>
              <a:rPr lang="en-US" dirty="0"/>
              <a:t> is Zero!!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8B6ACE-7DA9-451D-B4FE-F8D8CCE413A2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3044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34abe91d7bf_4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Not exactly equal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How to proceed?</a:t>
            </a:r>
            <a:endParaRPr dirty="0"/>
          </a:p>
        </p:txBody>
      </p:sp>
      <p:sp>
        <p:nvSpPr>
          <p:cNvPr id="1225" name="Google Shape;1225;g34abe91d7bf_4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36591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34abe91d7bf_4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Degree term causing issue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Now we get similar</a:t>
            </a:r>
            <a:endParaRPr dirty="0"/>
          </a:p>
        </p:txBody>
      </p:sp>
      <p:sp>
        <p:nvSpPr>
          <p:cNvPr id="1232" name="Google Shape;1232;g34abe91d7bf_4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61732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>
          <a:extLst>
            <a:ext uri="{FF2B5EF4-FFF2-40B4-BE49-F238E27FC236}">
              <a16:creationId xmlns:a16="http://schemas.microsoft.com/office/drawing/2014/main" id="{9460825E-610E-9E53-577A-B20DDA9D5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34abe91d7bf_4_115:notes">
            <a:extLst>
              <a:ext uri="{FF2B5EF4-FFF2-40B4-BE49-F238E27FC236}">
                <a16:creationId xmlns:a16="http://schemas.microsoft.com/office/drawing/2014/main" id="{717DE65F-1AF1-C91D-AEF6-235FD5140F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2" name="Google Shape;1232;g34abe91d7bf_4_115:notes">
            <a:extLst>
              <a:ext uri="{FF2B5EF4-FFF2-40B4-BE49-F238E27FC236}">
                <a16:creationId xmlns:a16="http://schemas.microsoft.com/office/drawing/2014/main" id="{667AFD13-585E-C45C-CC7D-8E85CEE073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82714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8B6ACE-7DA9-451D-B4FE-F8D8CCE413A2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5021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6">
          <a:extLst>
            <a:ext uri="{FF2B5EF4-FFF2-40B4-BE49-F238E27FC236}">
              <a16:creationId xmlns:a16="http://schemas.microsoft.com/office/drawing/2014/main" id="{CAC2D44B-40CC-E7B1-5605-31DC3C809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34abe91d7bf_4_75:notes">
            <a:extLst>
              <a:ext uri="{FF2B5EF4-FFF2-40B4-BE49-F238E27FC236}">
                <a16:creationId xmlns:a16="http://schemas.microsoft.com/office/drawing/2014/main" id="{B2E08396-7A37-2504-E984-17EF081334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g34abe91d7bf_4_75:notes">
            <a:extLst>
              <a:ext uri="{FF2B5EF4-FFF2-40B4-BE49-F238E27FC236}">
                <a16:creationId xmlns:a16="http://schemas.microsoft.com/office/drawing/2014/main" id="{6E328F65-F7E7-E1BC-3EA5-58A468B320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8828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A is symmetric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8B6ACE-7DA9-451D-B4FE-F8D8CCE413A2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52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AC0C2-28AC-38C2-6BD5-E4EEA74FF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7E8DA9-8685-394D-CEC2-7FA389F63F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CD7A7A-DA5E-1D82-0B21-831963C1AA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27079-9932-8951-32DB-F9C9228AB6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8B6ACE-7DA9-451D-B4FE-F8D8CCE413A2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99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Hence, if the current injection vector lies in the span of column vectors of A, then there must exist a set of voltages, such that a solution exists.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8B6ACE-7DA9-451D-B4FE-F8D8CCE413A2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98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3781D-F5DB-E032-9DEF-37147FE8B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668DD3-4AB7-D297-F2C3-56DA7D2610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E325E9-AB7F-9290-D565-E88C0A0F21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BD79A-2D70-DB1D-A1C6-B6D0C27D23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8B6ACE-7DA9-451D-B4FE-F8D8CCE413A2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901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2F54E-B416-1578-1052-406C5D6B3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E4550B-34B8-CE89-6216-D86E528B0C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320564-9F84-267C-1FEF-9FE1F7F5F6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6B0ED-AF94-1184-FC8C-12E3647329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8B6ACE-7DA9-451D-B4FE-F8D8CCE413A2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01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The </a:t>
            </a:r>
            <a:r>
              <a:rPr lang="en-US" sz="1200" b="1" dirty="0"/>
              <a:t>voltage across (or current through)</a:t>
            </a:r>
            <a:r>
              <a:rPr lang="en-US" sz="1200" dirty="0"/>
              <a:t> an element in a </a:t>
            </a:r>
            <a:r>
              <a:rPr lang="en-US" sz="1200" b="1" i="1" dirty="0">
                <a:solidFill>
                  <a:srgbClr val="002060"/>
                </a:solidFill>
              </a:rPr>
              <a:t>linear circuit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/>
              <a:t>is the </a:t>
            </a:r>
          </a:p>
          <a:p>
            <a:pPr marL="0" indent="0">
              <a:buNone/>
            </a:pPr>
            <a:r>
              <a:rPr lang="en-US" sz="1200" b="1" dirty="0"/>
              <a:t>algebraic sum</a:t>
            </a:r>
            <a:r>
              <a:rPr lang="en-US" sz="1200" dirty="0"/>
              <a:t> of the </a:t>
            </a:r>
            <a:r>
              <a:rPr lang="en-US" sz="1200" b="1" dirty="0"/>
              <a:t>voltages across (or currents through) </a:t>
            </a:r>
            <a:r>
              <a:rPr lang="en-US" sz="1200" dirty="0"/>
              <a:t>that element due to</a:t>
            </a:r>
          </a:p>
          <a:p>
            <a:pPr marL="0" indent="0">
              <a:buNone/>
            </a:pPr>
            <a:r>
              <a:rPr lang="en-US" sz="1200" b="1" i="1" dirty="0">
                <a:solidFill>
                  <a:srgbClr val="002060"/>
                </a:solidFill>
              </a:rPr>
              <a:t>each independent source acting alone.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8B6ACE-7DA9-451D-B4FE-F8D8CCE413A2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941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1E3B87-0EAF-4D3F-A8FE-4D644E3BA938}" type="datetime1">
              <a:rPr lang="en-US"/>
              <a:pPr>
                <a:defRPr/>
              </a:pPr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177C87-4399-4169-8EAA-A2FF838D2D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21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11F363-266E-4B39-9664-0E5F96917999}" type="datetime1">
              <a:rPr lang="en-US"/>
              <a:pPr>
                <a:defRPr/>
              </a:pPr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F8759C-6D63-4A5B-8A92-29BD5C9DCC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374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A32EBB-5C32-49A2-ADCD-F3C86202F8FA}" type="datetime1">
              <a:rPr lang="en-US"/>
              <a:pPr>
                <a:defRPr/>
              </a:pPr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4E1702-FB5B-4ADB-8DA9-1EFEE2FCFD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28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E9C23F-070E-4955-A2E9-D262826D12BE}" type="datetime1">
              <a:rPr lang="en-US"/>
              <a:pPr>
                <a:defRPr/>
              </a:pPr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7D3F34-CCFE-4664-990B-25D48250FF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037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811857-66C0-437E-ACBA-BF7BCE55233B}" type="datetime1">
              <a:rPr lang="en-US"/>
              <a:pPr>
                <a:defRPr/>
              </a:pPr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2E9ED8-BBDD-47A1-9C62-8C7F2ACFBD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37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57FB79-49E0-495C-87BE-B2A1C6E0B2F0}" type="datetime1">
              <a:rPr lang="en-US"/>
              <a:pPr>
                <a:defRPr/>
              </a:pPr>
              <a:t>4/22/2025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327573-F1C1-4830-B7EC-9EBDAFC3F1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53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E181FA-412A-4421-9246-D21324FE2C44}" type="datetime1">
              <a:rPr lang="en-US"/>
              <a:pPr>
                <a:defRPr/>
              </a:pPr>
              <a:t>4/22/2025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8461BB-7A72-48FB-85BD-B2543F1982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119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86A6B7-3376-42F2-8702-2D1FCF5FB182}" type="datetime1">
              <a:rPr lang="en-US"/>
              <a:pPr>
                <a:defRPr/>
              </a:pPr>
              <a:t>4/22/2025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696056-B04C-48AB-8C53-BBF1FF11CC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422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036330-39E0-4348-93D8-084D75D931AB}" type="datetime1">
              <a:rPr lang="en-US"/>
              <a:pPr>
                <a:defRPr/>
              </a:pPr>
              <a:t>4/22/2025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A7131A-5F98-4DE9-B58E-5AC46F8F2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088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EE380A-2B94-4740-AAA2-00B55E91136B}" type="datetime1">
              <a:rPr lang="en-US"/>
              <a:pPr>
                <a:defRPr/>
              </a:pPr>
              <a:t>4/22/2025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2E9EF9-6F51-43C7-88C5-01DDD3A549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0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21CF8B-C8E2-441C-9E33-F2F799897A47}" type="datetime1">
              <a:rPr lang="en-US"/>
              <a:pPr>
                <a:defRPr/>
              </a:pPr>
              <a:t>4/22/2025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04CFE0-7502-4E07-8F32-3833EEC262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51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224DF6E-159B-4851-B8CD-5F6A63451708}" type="datetime1">
              <a:rPr lang="en-US"/>
              <a:pPr>
                <a:defRPr/>
              </a:pPr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3B7F3E5-79B2-43C4-81B5-7811AF1609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3" Type="http://schemas.openxmlformats.org/officeDocument/2006/relationships/image" Target="../media/image110.png"/><Relationship Id="rId7" Type="http://schemas.openxmlformats.org/officeDocument/2006/relationships/image" Target="../media/image5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11" Type="http://schemas.openxmlformats.org/officeDocument/2006/relationships/image" Target="../media/image910.png"/><Relationship Id="rId5" Type="http://schemas.openxmlformats.org/officeDocument/2006/relationships/image" Target="../media/image3.png"/><Relationship Id="rId10" Type="http://schemas.openxmlformats.org/officeDocument/2006/relationships/image" Target="../media/image810.png"/><Relationship Id="rId4" Type="http://schemas.openxmlformats.org/officeDocument/2006/relationships/image" Target="../media/image2.png"/><Relationship Id="rId9" Type="http://schemas.openxmlformats.org/officeDocument/2006/relationships/image" Target="../media/image7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320.png"/><Relationship Id="rId7" Type="http://schemas.openxmlformats.org/officeDocument/2006/relationships/image" Target="../media/image360.png"/><Relationship Id="rId12" Type="http://schemas.openxmlformats.org/officeDocument/2006/relationships/image" Target="../media/image104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11" Type="http://schemas.openxmlformats.org/officeDocument/2006/relationships/image" Target="../media/image400.png"/><Relationship Id="rId5" Type="http://schemas.openxmlformats.org/officeDocument/2006/relationships/image" Target="../media/image340.png"/><Relationship Id="rId10" Type="http://schemas.openxmlformats.org/officeDocument/2006/relationships/image" Target="../media/image390.png"/><Relationship Id="rId4" Type="http://schemas.openxmlformats.org/officeDocument/2006/relationships/image" Target="../media/image330.png"/><Relationship Id="rId9" Type="http://schemas.openxmlformats.org/officeDocument/2006/relationships/image" Target="../media/image3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gi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gif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111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311.png"/><Relationship Id="rId18" Type="http://schemas.openxmlformats.org/officeDocument/2006/relationships/image" Target="../media/image360.png"/><Relationship Id="rId3" Type="http://schemas.openxmlformats.org/officeDocument/2006/relationships/image" Target="../media/image62.png"/><Relationship Id="rId21" Type="http://schemas.openxmlformats.org/officeDocument/2006/relationships/image" Target="../media/image390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35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40.png"/><Relationship Id="rId20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24" Type="http://schemas.openxmlformats.org/officeDocument/2006/relationships/image" Target="../media/image137.png"/><Relationship Id="rId5" Type="http://schemas.openxmlformats.org/officeDocument/2006/relationships/image" Target="../media/image64.png"/><Relationship Id="rId15" Type="http://schemas.openxmlformats.org/officeDocument/2006/relationships/image" Target="../media/image330.png"/><Relationship Id="rId23" Type="http://schemas.openxmlformats.org/officeDocument/2006/relationships/image" Target="../media/image121.png"/><Relationship Id="rId10" Type="http://schemas.openxmlformats.org/officeDocument/2006/relationships/image" Target="../media/image69.png"/><Relationship Id="rId19" Type="http://schemas.openxmlformats.org/officeDocument/2006/relationships/image" Target="../media/image370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320.png"/><Relationship Id="rId22" Type="http://schemas.openxmlformats.org/officeDocument/2006/relationships/image" Target="../media/image40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311.png"/><Relationship Id="rId18" Type="http://schemas.openxmlformats.org/officeDocument/2006/relationships/image" Target="../media/image360.png"/><Relationship Id="rId3" Type="http://schemas.openxmlformats.org/officeDocument/2006/relationships/image" Target="../media/image62.png"/><Relationship Id="rId21" Type="http://schemas.openxmlformats.org/officeDocument/2006/relationships/image" Target="../media/image390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35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40.png"/><Relationship Id="rId20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330.png"/><Relationship Id="rId23" Type="http://schemas.openxmlformats.org/officeDocument/2006/relationships/image" Target="../media/image140.png"/><Relationship Id="rId10" Type="http://schemas.openxmlformats.org/officeDocument/2006/relationships/image" Target="../media/image69.png"/><Relationship Id="rId19" Type="http://schemas.openxmlformats.org/officeDocument/2006/relationships/image" Target="../media/image370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320.png"/><Relationship Id="rId22" Type="http://schemas.openxmlformats.org/officeDocument/2006/relationships/image" Target="../media/image40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159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176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16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3" Type="http://schemas.openxmlformats.org/officeDocument/2006/relationships/image" Target="../media/image311.png"/><Relationship Id="rId21" Type="http://schemas.openxmlformats.org/officeDocument/2006/relationships/image" Target="../media/image135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17" Type="http://schemas.openxmlformats.org/officeDocument/2006/relationships/image" Target="../media/image131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5" Type="http://schemas.openxmlformats.org/officeDocument/2006/relationships/image" Target="../media/image129.png"/><Relationship Id="rId23" Type="http://schemas.openxmlformats.org/officeDocument/2006/relationships/image" Target="../media/image190.png"/><Relationship Id="rId10" Type="http://schemas.openxmlformats.org/officeDocument/2006/relationships/image" Target="../media/image380.png"/><Relationship Id="rId19" Type="http://schemas.openxmlformats.org/officeDocument/2006/relationships/image" Target="../media/image133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0.png"/><Relationship Id="rId18" Type="http://schemas.openxmlformats.org/officeDocument/2006/relationships/image" Target="../media/image260.png"/><Relationship Id="rId26" Type="http://schemas.openxmlformats.org/officeDocument/2006/relationships/image" Target="../media/image152.png"/><Relationship Id="rId3" Type="http://schemas.openxmlformats.org/officeDocument/2006/relationships/image" Target="../media/image320.png"/><Relationship Id="rId21" Type="http://schemas.openxmlformats.org/officeDocument/2006/relationships/image" Target="../media/image291.png"/><Relationship Id="rId7" Type="http://schemas.openxmlformats.org/officeDocument/2006/relationships/image" Target="../media/image360.png"/><Relationship Id="rId12" Type="http://schemas.openxmlformats.org/officeDocument/2006/relationships/image" Target="../media/image2011.png"/><Relationship Id="rId17" Type="http://schemas.openxmlformats.org/officeDocument/2006/relationships/image" Target="../media/image250.png"/><Relationship Id="rId25" Type="http://schemas.openxmlformats.org/officeDocument/2006/relationships/image" Target="../media/image151.png"/><Relationship Id="rId33" Type="http://schemas.openxmlformats.org/officeDocument/2006/relationships/image" Target="../media/image411.png"/><Relationship Id="rId2" Type="http://schemas.openxmlformats.org/officeDocument/2006/relationships/image" Target="../media/image311.png"/><Relationship Id="rId16" Type="http://schemas.openxmlformats.org/officeDocument/2006/relationships/image" Target="../media/image240.png"/><Relationship Id="rId20" Type="http://schemas.openxmlformats.org/officeDocument/2006/relationships/image" Target="../media/image280.png"/><Relationship Id="rId29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11" Type="http://schemas.openxmlformats.org/officeDocument/2006/relationships/image" Target="../media/image400.png"/><Relationship Id="rId24" Type="http://schemas.openxmlformats.org/officeDocument/2006/relationships/image" Target="../media/image150.png"/><Relationship Id="rId32" Type="http://schemas.openxmlformats.org/officeDocument/2006/relationships/image" Target="../media/image158.png"/><Relationship Id="rId5" Type="http://schemas.openxmlformats.org/officeDocument/2006/relationships/image" Target="../media/image340.png"/><Relationship Id="rId15" Type="http://schemas.openxmlformats.org/officeDocument/2006/relationships/image" Target="../media/image230.png"/><Relationship Id="rId23" Type="http://schemas.openxmlformats.org/officeDocument/2006/relationships/image" Target="../media/image149.png"/><Relationship Id="rId28" Type="http://schemas.openxmlformats.org/officeDocument/2006/relationships/image" Target="../media/image154.png"/><Relationship Id="rId10" Type="http://schemas.openxmlformats.org/officeDocument/2006/relationships/image" Target="../media/image390.png"/><Relationship Id="rId19" Type="http://schemas.openxmlformats.org/officeDocument/2006/relationships/image" Target="../media/image270.png"/><Relationship Id="rId31" Type="http://schemas.openxmlformats.org/officeDocument/2006/relationships/image" Target="../media/image157.png"/><Relationship Id="rId4" Type="http://schemas.openxmlformats.org/officeDocument/2006/relationships/image" Target="../media/image330.png"/><Relationship Id="rId9" Type="http://schemas.openxmlformats.org/officeDocument/2006/relationships/image" Target="../media/image380.png"/><Relationship Id="rId14" Type="http://schemas.openxmlformats.org/officeDocument/2006/relationships/image" Target="../media/image223.png"/><Relationship Id="rId22" Type="http://schemas.openxmlformats.org/officeDocument/2006/relationships/image" Target="../media/image300.png"/><Relationship Id="rId27" Type="http://schemas.openxmlformats.org/officeDocument/2006/relationships/image" Target="../media/image153.png"/><Relationship Id="rId30" Type="http://schemas.openxmlformats.org/officeDocument/2006/relationships/image" Target="../media/image156.png"/><Relationship Id="rId8" Type="http://schemas.openxmlformats.org/officeDocument/2006/relationships/image" Target="../media/image3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1.png"/><Relationship Id="rId4" Type="http://schemas.openxmlformats.org/officeDocument/2006/relationships/image" Target="../media/image4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52.png"/><Relationship Id="rId39" Type="http://schemas.openxmlformats.org/officeDocument/2006/relationships/image" Target="../media/image54.png"/><Relationship Id="rId3" Type="http://schemas.openxmlformats.org/officeDocument/2006/relationships/image" Target="../media/image311.png"/><Relationship Id="rId34" Type="http://schemas.openxmlformats.org/officeDocument/2006/relationships/image" Target="../media/image49.png"/><Relationship Id="rId42" Type="http://schemas.openxmlformats.org/officeDocument/2006/relationships/image" Target="../media/image57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25" Type="http://schemas.openxmlformats.org/officeDocument/2006/relationships/image" Target="../media/image151.png"/><Relationship Id="rId33" Type="http://schemas.openxmlformats.org/officeDocument/2006/relationships/image" Target="../media/image411.png"/><Relationship Id="rId38" Type="http://schemas.openxmlformats.org/officeDocument/2006/relationships/image" Target="../media/image53.png"/><Relationship Id="rId2" Type="http://schemas.openxmlformats.org/officeDocument/2006/relationships/image" Target="../media/image48.png"/><Relationship Id="rId29" Type="http://schemas.openxmlformats.org/officeDocument/2006/relationships/image" Target="../media/image155.png"/><Relationship Id="rId41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24" Type="http://schemas.openxmlformats.org/officeDocument/2006/relationships/image" Target="../media/image150.png"/><Relationship Id="rId32" Type="http://schemas.openxmlformats.org/officeDocument/2006/relationships/image" Target="../media/image158.png"/><Relationship Id="rId37" Type="http://schemas.openxmlformats.org/officeDocument/2006/relationships/image" Target="../media/image52.png"/><Relationship Id="rId40" Type="http://schemas.openxmlformats.org/officeDocument/2006/relationships/image" Target="../media/image55.png"/><Relationship Id="rId5" Type="http://schemas.openxmlformats.org/officeDocument/2006/relationships/image" Target="../media/image330.png"/><Relationship Id="rId23" Type="http://schemas.openxmlformats.org/officeDocument/2006/relationships/image" Target="../media/image149.png"/><Relationship Id="rId28" Type="http://schemas.openxmlformats.org/officeDocument/2006/relationships/image" Target="../media/image154.png"/><Relationship Id="rId36" Type="http://schemas.openxmlformats.org/officeDocument/2006/relationships/image" Target="../media/image51.png"/><Relationship Id="rId10" Type="http://schemas.openxmlformats.org/officeDocument/2006/relationships/image" Target="../media/image380.png"/><Relationship Id="rId31" Type="http://schemas.openxmlformats.org/officeDocument/2006/relationships/image" Target="../media/image157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27" Type="http://schemas.openxmlformats.org/officeDocument/2006/relationships/image" Target="../media/image153.png"/><Relationship Id="rId30" Type="http://schemas.openxmlformats.org/officeDocument/2006/relationships/image" Target="../media/image156.png"/><Relationship Id="rId35" Type="http://schemas.openxmlformats.org/officeDocument/2006/relationships/image" Target="../media/image50.png"/><Relationship Id="rId43" Type="http://schemas.openxmlformats.org/officeDocument/2006/relationships/image" Target="../media/image58.png"/><Relationship Id="rId8" Type="http://schemas.openxmlformats.org/officeDocument/2006/relationships/image" Target="../media/image360.png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9.png"/><Relationship Id="rId39" Type="http://schemas.openxmlformats.org/officeDocument/2006/relationships/image" Target="../media/image154.png"/><Relationship Id="rId34" Type="http://schemas.openxmlformats.org/officeDocument/2006/relationships/image" Target="../media/image149.png"/><Relationship Id="rId42" Type="http://schemas.openxmlformats.org/officeDocument/2006/relationships/image" Target="../media/image157.png"/><Relationship Id="rId47" Type="http://schemas.openxmlformats.org/officeDocument/2006/relationships/image" Target="../media/image311.png"/><Relationship Id="rId50" Type="http://schemas.openxmlformats.org/officeDocument/2006/relationships/image" Target="../media/image50.png"/><Relationship Id="rId55" Type="http://schemas.openxmlformats.org/officeDocument/2006/relationships/image" Target="../media/image55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17.xml"/><Relationship Id="rId29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77.png"/><Relationship Id="rId32" Type="http://schemas.openxmlformats.org/officeDocument/2006/relationships/image" Target="../media/image185.png"/><Relationship Id="rId37" Type="http://schemas.openxmlformats.org/officeDocument/2006/relationships/image" Target="../media/image152.png"/><Relationship Id="rId40" Type="http://schemas.openxmlformats.org/officeDocument/2006/relationships/image" Target="../media/image155.png"/><Relationship Id="rId45" Type="http://schemas.openxmlformats.org/officeDocument/2006/relationships/image" Target="../media/image300.png"/><Relationship Id="rId6" Type="http://schemas.openxmlformats.org/officeDocument/2006/relationships/image" Target="../media/image350.png"/><Relationship Id="rId11" Type="http://schemas.openxmlformats.org/officeDocument/2006/relationships/image" Target="../media/image400.png"/><Relationship Id="rId53" Type="http://schemas.openxmlformats.org/officeDocument/2006/relationships/image" Target="../media/image53.png"/><Relationship Id="rId28" Type="http://schemas.openxmlformats.org/officeDocument/2006/relationships/image" Target="../media/image181.png"/><Relationship Id="rId36" Type="http://schemas.openxmlformats.org/officeDocument/2006/relationships/image" Target="../media/image151.png"/><Relationship Id="rId5" Type="http://schemas.openxmlformats.org/officeDocument/2006/relationships/image" Target="../media/image340.png"/><Relationship Id="rId49" Type="http://schemas.openxmlformats.org/officeDocument/2006/relationships/image" Target="../media/image49.png"/><Relationship Id="rId57" Type="http://schemas.openxmlformats.org/officeDocument/2006/relationships/image" Target="../media/image57.png"/><Relationship Id="rId31" Type="http://schemas.openxmlformats.org/officeDocument/2006/relationships/image" Target="../media/image184.png"/><Relationship Id="rId44" Type="http://schemas.openxmlformats.org/officeDocument/2006/relationships/image" Target="../media/image582.png"/><Relationship Id="rId10" Type="http://schemas.openxmlformats.org/officeDocument/2006/relationships/image" Target="../media/image390.png"/><Relationship Id="rId52" Type="http://schemas.openxmlformats.org/officeDocument/2006/relationships/image" Target="../media/image52.png"/><Relationship Id="rId27" Type="http://schemas.openxmlformats.org/officeDocument/2006/relationships/image" Target="../media/image180.png"/><Relationship Id="rId30" Type="http://schemas.openxmlformats.org/officeDocument/2006/relationships/image" Target="../media/image183.png"/><Relationship Id="rId35" Type="http://schemas.openxmlformats.org/officeDocument/2006/relationships/image" Target="../media/image150.png"/><Relationship Id="rId43" Type="http://schemas.openxmlformats.org/officeDocument/2006/relationships/image" Target="../media/image158.png"/><Relationship Id="rId48" Type="http://schemas.openxmlformats.org/officeDocument/2006/relationships/image" Target="../media/image320.png"/><Relationship Id="rId4" Type="http://schemas.openxmlformats.org/officeDocument/2006/relationships/image" Target="../media/image330.png"/><Relationship Id="rId9" Type="http://schemas.openxmlformats.org/officeDocument/2006/relationships/image" Target="../media/image380.png"/><Relationship Id="rId56" Type="http://schemas.openxmlformats.org/officeDocument/2006/relationships/image" Target="../media/image56.png"/><Relationship Id="rId8" Type="http://schemas.openxmlformats.org/officeDocument/2006/relationships/image" Target="../media/image370.png"/><Relationship Id="rId51" Type="http://schemas.openxmlformats.org/officeDocument/2006/relationships/image" Target="../media/image51.png"/><Relationship Id="rId3" Type="http://schemas.openxmlformats.org/officeDocument/2006/relationships/image" Target="../media/image411.png"/><Relationship Id="rId25" Type="http://schemas.openxmlformats.org/officeDocument/2006/relationships/image" Target="../media/image178.png"/><Relationship Id="rId33" Type="http://schemas.openxmlformats.org/officeDocument/2006/relationships/image" Target="../media/image186.png"/><Relationship Id="rId38" Type="http://schemas.openxmlformats.org/officeDocument/2006/relationships/image" Target="../media/image153.png"/><Relationship Id="rId46" Type="http://schemas.openxmlformats.org/officeDocument/2006/relationships/image" Target="../media/image59.png"/><Relationship Id="rId41" Type="http://schemas.openxmlformats.org/officeDocument/2006/relationships/image" Target="../media/image156.png"/><Relationship Id="rId5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0.png"/><Relationship Id="rId18" Type="http://schemas.openxmlformats.org/officeDocument/2006/relationships/image" Target="../media/image510.png"/><Relationship Id="rId26" Type="http://schemas.openxmlformats.org/officeDocument/2006/relationships/image" Target="../media/image216.png"/><Relationship Id="rId39" Type="http://schemas.openxmlformats.org/officeDocument/2006/relationships/image" Target="../media/image80.png"/><Relationship Id="rId21" Type="http://schemas.openxmlformats.org/officeDocument/2006/relationships/image" Target="../media/image540.png"/><Relationship Id="rId34" Type="http://schemas.openxmlformats.org/officeDocument/2006/relationships/image" Target="../media/image570.png"/><Relationship Id="rId42" Type="http://schemas.openxmlformats.org/officeDocument/2006/relationships/image" Target="../media/image233.png"/><Relationship Id="rId7" Type="http://schemas.openxmlformats.org/officeDocument/2006/relationships/image" Target="../media/image197.png"/><Relationship Id="rId2" Type="http://schemas.openxmlformats.org/officeDocument/2006/relationships/image" Target="../media/image450.png"/><Relationship Id="rId16" Type="http://schemas.openxmlformats.org/officeDocument/2006/relationships/image" Target="../media/image490.png"/><Relationship Id="rId20" Type="http://schemas.openxmlformats.org/officeDocument/2006/relationships/image" Target="../media/image530.png"/><Relationship Id="rId29" Type="http://schemas.openxmlformats.org/officeDocument/2006/relationships/image" Target="../media/image219.png"/><Relationship Id="rId41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24" Type="http://schemas.openxmlformats.org/officeDocument/2006/relationships/image" Target="../media/image214.png"/><Relationship Id="rId32" Type="http://schemas.openxmlformats.org/officeDocument/2006/relationships/image" Target="../media/image222.png"/><Relationship Id="rId37" Type="http://schemas.openxmlformats.org/officeDocument/2006/relationships/image" Target="../media/image60.png"/><Relationship Id="rId40" Type="http://schemas.openxmlformats.org/officeDocument/2006/relationships/image" Target="../media/image83.png"/><Relationship Id="rId5" Type="http://schemas.openxmlformats.org/officeDocument/2006/relationships/image" Target="../media/image195.png"/><Relationship Id="rId15" Type="http://schemas.openxmlformats.org/officeDocument/2006/relationships/image" Target="../media/image480.png"/><Relationship Id="rId23" Type="http://schemas.openxmlformats.org/officeDocument/2006/relationships/image" Target="../media/image213.png"/><Relationship Id="rId28" Type="http://schemas.openxmlformats.org/officeDocument/2006/relationships/image" Target="../media/image218.png"/><Relationship Id="rId36" Type="http://schemas.openxmlformats.org/officeDocument/2006/relationships/image" Target="../media/image590.png"/><Relationship Id="rId10" Type="http://schemas.openxmlformats.org/officeDocument/2006/relationships/image" Target="../media/image200.png"/><Relationship Id="rId19" Type="http://schemas.openxmlformats.org/officeDocument/2006/relationships/image" Target="../media/image520.png"/><Relationship Id="rId31" Type="http://schemas.openxmlformats.org/officeDocument/2006/relationships/image" Target="../media/image221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Relationship Id="rId14" Type="http://schemas.openxmlformats.org/officeDocument/2006/relationships/image" Target="../media/image470.png"/><Relationship Id="rId22" Type="http://schemas.openxmlformats.org/officeDocument/2006/relationships/image" Target="../media/image550.png"/><Relationship Id="rId27" Type="http://schemas.openxmlformats.org/officeDocument/2006/relationships/image" Target="../media/image217.png"/><Relationship Id="rId30" Type="http://schemas.openxmlformats.org/officeDocument/2006/relationships/image" Target="../media/image220.png"/><Relationship Id="rId35" Type="http://schemas.openxmlformats.org/officeDocument/2006/relationships/image" Target="../media/image580.png"/><Relationship Id="rId8" Type="http://schemas.openxmlformats.org/officeDocument/2006/relationships/image" Target="../media/image198.png"/><Relationship Id="rId3" Type="http://schemas.openxmlformats.org/officeDocument/2006/relationships/image" Target="../media/image193.png"/><Relationship Id="rId12" Type="http://schemas.openxmlformats.org/officeDocument/2006/relationships/image" Target="../media/image202.png"/><Relationship Id="rId17" Type="http://schemas.openxmlformats.org/officeDocument/2006/relationships/image" Target="../media/image500.png"/><Relationship Id="rId25" Type="http://schemas.openxmlformats.org/officeDocument/2006/relationships/image" Target="../media/image215.png"/><Relationship Id="rId33" Type="http://schemas.openxmlformats.org/officeDocument/2006/relationships/image" Target="../media/image560.png"/><Relationship Id="rId38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6.png"/><Relationship Id="rId18" Type="http://schemas.openxmlformats.org/officeDocument/2006/relationships/image" Target="../media/image99.png"/><Relationship Id="rId26" Type="http://schemas.openxmlformats.org/officeDocument/2006/relationships/image" Target="../media/image216.png"/><Relationship Id="rId39" Type="http://schemas.openxmlformats.org/officeDocument/2006/relationships/image" Target="../media/image207.png"/><Relationship Id="rId21" Type="http://schemas.openxmlformats.org/officeDocument/2006/relationships/image" Target="../media/image160.png"/><Relationship Id="rId34" Type="http://schemas.openxmlformats.org/officeDocument/2006/relationships/image" Target="../media/image192.png"/><Relationship Id="rId7" Type="http://schemas.openxmlformats.org/officeDocument/2006/relationships/image" Target="../media/image197.png"/><Relationship Id="rId2" Type="http://schemas.openxmlformats.org/officeDocument/2006/relationships/image" Target="../media/image85.png"/><Relationship Id="rId16" Type="http://schemas.openxmlformats.org/officeDocument/2006/relationships/image" Target="../media/image97.png"/><Relationship Id="rId20" Type="http://schemas.openxmlformats.org/officeDocument/2006/relationships/image" Target="../media/image101.png"/><Relationship Id="rId29" Type="http://schemas.openxmlformats.org/officeDocument/2006/relationships/image" Target="../media/image219.png"/><Relationship Id="rId41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24" Type="http://schemas.openxmlformats.org/officeDocument/2006/relationships/image" Target="../media/image214.png"/><Relationship Id="rId32" Type="http://schemas.openxmlformats.org/officeDocument/2006/relationships/image" Target="../media/image222.png"/><Relationship Id="rId37" Type="http://schemas.openxmlformats.org/officeDocument/2006/relationships/image" Target="../media/image205.png"/><Relationship Id="rId40" Type="http://schemas.openxmlformats.org/officeDocument/2006/relationships/image" Target="../media/image208.png"/><Relationship Id="rId5" Type="http://schemas.openxmlformats.org/officeDocument/2006/relationships/image" Target="../media/image195.png"/><Relationship Id="rId15" Type="http://schemas.openxmlformats.org/officeDocument/2006/relationships/image" Target="../media/image96.png"/><Relationship Id="rId23" Type="http://schemas.openxmlformats.org/officeDocument/2006/relationships/image" Target="../media/image213.png"/><Relationship Id="rId28" Type="http://schemas.openxmlformats.org/officeDocument/2006/relationships/image" Target="../media/image218.png"/><Relationship Id="rId36" Type="http://schemas.openxmlformats.org/officeDocument/2006/relationships/image" Target="../media/image204.png"/><Relationship Id="rId10" Type="http://schemas.openxmlformats.org/officeDocument/2006/relationships/image" Target="../media/image200.png"/><Relationship Id="rId19" Type="http://schemas.openxmlformats.org/officeDocument/2006/relationships/image" Target="../media/image100.png"/><Relationship Id="rId31" Type="http://schemas.openxmlformats.org/officeDocument/2006/relationships/image" Target="../media/image221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Relationship Id="rId14" Type="http://schemas.openxmlformats.org/officeDocument/2006/relationships/image" Target="../media/image87.png"/><Relationship Id="rId22" Type="http://schemas.openxmlformats.org/officeDocument/2006/relationships/image" Target="../media/image164.png"/><Relationship Id="rId27" Type="http://schemas.openxmlformats.org/officeDocument/2006/relationships/image" Target="../media/image217.png"/><Relationship Id="rId30" Type="http://schemas.openxmlformats.org/officeDocument/2006/relationships/image" Target="../media/image220.png"/><Relationship Id="rId35" Type="http://schemas.openxmlformats.org/officeDocument/2006/relationships/image" Target="../media/image203.png"/><Relationship Id="rId8" Type="http://schemas.openxmlformats.org/officeDocument/2006/relationships/image" Target="../media/image198.png"/><Relationship Id="rId3" Type="http://schemas.openxmlformats.org/officeDocument/2006/relationships/image" Target="../media/image193.png"/><Relationship Id="rId12" Type="http://schemas.openxmlformats.org/officeDocument/2006/relationships/image" Target="../media/image202.png"/><Relationship Id="rId17" Type="http://schemas.openxmlformats.org/officeDocument/2006/relationships/image" Target="../media/image98.png"/><Relationship Id="rId25" Type="http://schemas.openxmlformats.org/officeDocument/2006/relationships/image" Target="../media/image215.png"/><Relationship Id="rId33" Type="http://schemas.openxmlformats.org/officeDocument/2006/relationships/image" Target="../media/image165.png"/><Relationship Id="rId38" Type="http://schemas.openxmlformats.org/officeDocument/2006/relationships/image" Target="../media/image20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10" Type="http://schemas.openxmlformats.org/officeDocument/2006/relationships/image" Target="../media/image81.png"/><Relationship Id="rId4" Type="http://schemas.openxmlformats.org/officeDocument/2006/relationships/image" Target="../media/image236.png"/><Relationship Id="rId9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4.png"/></Relationships>
</file>

<file path=ppt/slides/_rels/slide4.xml.rels><?xml version="1.0" encoding="UTF-8" standalone="yes"?>
<Relationships xmlns="http://schemas.openxmlformats.org/package/2006/relationships"><Relationship Id="rId18" Type="http://schemas.openxmlformats.org/officeDocument/2006/relationships/image" Target="NULL"/><Relationship Id="rId8" Type="http://schemas.openxmlformats.org/officeDocument/2006/relationships/image" Target="NULL"/><Relationship Id="rId21" Type="http://schemas.openxmlformats.org/officeDocument/2006/relationships/image" Target="NULL"/><Relationship Id="rId3" Type="http://schemas.openxmlformats.org/officeDocument/2006/relationships/image" Target="NULL"/><Relationship Id="rId17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5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../media/image4.png"/><Relationship Id="rId15" Type="http://schemas.openxmlformats.org/officeDocument/2006/relationships/image" Target="NULL"/><Relationship Id="rId23" Type="http://schemas.openxmlformats.org/officeDocument/2006/relationships/image" Target="NULL"/><Relationship Id="rId5" Type="http://schemas.openxmlformats.org/officeDocument/2006/relationships/image" Target="NULL"/><Relationship Id="rId19" Type="http://schemas.openxmlformats.org/officeDocument/2006/relationships/image" Target="NULL"/><Relationship Id="rId10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500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0.png"/><Relationship Id="rId5" Type="http://schemas.openxmlformats.org/officeDocument/2006/relationships/image" Target="../media/image310.png"/><Relationship Id="rId4" Type="http://schemas.openxmlformats.org/officeDocument/2006/relationships/image" Target="../media/image9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5.png"/><Relationship Id="rId5" Type="http://schemas.openxmlformats.org/officeDocument/2006/relationships/image" Target="../media/image960.png"/><Relationship Id="rId4" Type="http://schemas.openxmlformats.org/officeDocument/2006/relationships/notesSlide" Target="../notesSlides/notesSlide2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210.png"/><Relationship Id="rId5" Type="http://schemas.openxmlformats.org/officeDocument/2006/relationships/image" Target="../media/image102.png"/><Relationship Id="rId4" Type="http://schemas.openxmlformats.org/officeDocument/2006/relationships/notesSlide" Target="../notesSlides/notesSlide28.xml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00.png"/><Relationship Id="rId18" Type="http://schemas.openxmlformats.org/officeDocument/2006/relationships/image" Target="../media/image5800.png"/><Relationship Id="rId3" Type="http://schemas.openxmlformats.org/officeDocument/2006/relationships/image" Target="../media/image1310.png"/><Relationship Id="rId21" Type="http://schemas.openxmlformats.org/officeDocument/2006/relationships/image" Target="../media/image611.png"/><Relationship Id="rId12" Type="http://schemas.openxmlformats.org/officeDocument/2006/relationships/image" Target="../media/image5300.png"/><Relationship Id="rId17" Type="http://schemas.openxmlformats.org/officeDocument/2006/relationships/image" Target="../media/image581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5600.png"/><Relationship Id="rId20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5500.png"/><Relationship Id="rId19" Type="http://schemas.openxmlformats.org/officeDocument/2006/relationships/image" Target="../media/image5900.png"/><Relationship Id="rId14" Type="http://schemas.openxmlformats.org/officeDocument/2006/relationships/image" Target="../media/image1410.png"/><Relationship Id="rId22" Type="http://schemas.openxmlformats.org/officeDocument/2006/relationships/image" Target="../media/image15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0.png"/><Relationship Id="rId3" Type="http://schemas.openxmlformats.org/officeDocument/2006/relationships/image" Target="../media/image103.png"/><Relationship Id="rId7" Type="http://schemas.openxmlformats.org/officeDocument/2006/relationships/image" Target="../media/image22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0.png"/><Relationship Id="rId5" Type="http://schemas.openxmlformats.org/officeDocument/2006/relationships/image" Target="../media/image2010.png"/><Relationship Id="rId4" Type="http://schemas.openxmlformats.org/officeDocument/2006/relationships/image" Target="../media/image1920.pn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00.png"/><Relationship Id="rId3" Type="http://schemas.openxmlformats.org/officeDocument/2006/relationships/image" Target="../media/image18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../media/image8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../media/image10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../media/image11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../media/image120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../media/image14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2133600"/>
            <a:ext cx="8382000" cy="146685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Randomized Algorithms</a:t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700" dirty="0">
                <a:solidFill>
                  <a:srgbClr val="002060"/>
                </a:solidFill>
              </a:rPr>
              <a:t>CS648</a:t>
            </a:r>
            <a:r>
              <a:rPr lang="en-US" sz="3200" b="1" dirty="0">
                <a:solidFill>
                  <a:srgbClr val="C00000"/>
                </a:solidFill>
              </a:rPr>
              <a:t> 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95800"/>
            <a:ext cx="6400800" cy="1600200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b="1" dirty="0">
                <a:solidFill>
                  <a:srgbClr val="C00000"/>
                </a:solidFill>
              </a:rPr>
              <a:t>Talk by Group 8</a:t>
            </a:r>
            <a:endParaRPr lang="en-US" sz="1800" b="1" dirty="0">
              <a:solidFill>
                <a:srgbClr val="7030A0"/>
              </a:solidFill>
            </a:endParaRPr>
          </a:p>
          <a:p>
            <a:pPr marL="342900" indent="-342900" algn="l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b="1" dirty="0">
                <a:solidFill>
                  <a:srgbClr val="7030A0"/>
                </a:solidFill>
              </a:rPr>
              <a:t>Random walk and Electric networks</a:t>
            </a:r>
          </a:p>
          <a:p>
            <a:pPr fontAlgn="auto">
              <a:spcAft>
                <a:spcPts val="0"/>
              </a:spcAft>
              <a:defRPr/>
            </a:pPr>
            <a:endParaRPr lang="en-US" sz="1800" b="1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6F4FD3-5535-4BD2-8147-A67FFD5F22D1}" type="slidenum">
              <a:rPr lang="en-US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57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34D2C-F4C0-F455-F917-F21731758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A45E1544-93BF-A18E-9A1C-9E68DEFE5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Kirchoff’s Current Law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EEDC7D4-01F4-A7B7-7C73-FE0C0FEBAA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1092787"/>
                <a:ext cx="8534400" cy="2564813"/>
              </a:xfrm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en-US" sz="1800" dirty="0"/>
                  <a:t> In a given circuit, let there be a node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800" dirty="0"/>
                  <a:t>, with corresponding current injection given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800" dirty="0"/>
                  <a:t>,</a:t>
                </a:r>
              </a:p>
              <a:p>
                <a:pPr marL="0" indent="0" algn="ctr">
                  <a:buNone/>
                </a:pPr>
                <a:r>
                  <a:rPr lang="en-US" sz="1800" dirty="0"/>
                  <a:t>by the</a:t>
                </a:r>
                <a:r>
                  <a:rPr lang="en-US" sz="1800" i="1" dirty="0"/>
                  <a:t> Kirchoff’s Current Law, </a:t>
                </a:r>
                <a:r>
                  <a:rPr lang="en-US" sz="1800" dirty="0"/>
                  <a:t>we know that: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pPr marL="0" indent="0" algn="ctr">
                  <a:buNone/>
                </a:pPr>
                <a:endParaRPr lang="en-US" sz="1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b="1" dirty="0"/>
                  <a:t> </a:t>
                </a:r>
                <a:r>
                  <a:rPr lang="en-US" sz="1800" dirty="0"/>
                  <a:t>                            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EEDC7D4-01F4-A7B7-7C73-FE0C0FEBAA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092787"/>
                <a:ext cx="8534400" cy="2564813"/>
              </a:xfrm>
              <a:blipFill>
                <a:blip r:embed="rId3"/>
                <a:stretch>
                  <a:fillRect t="-1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1B354-BD9D-1BAB-6927-2D035C9C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10200" y="6356350"/>
            <a:ext cx="2133600" cy="365125"/>
          </a:xfrm>
        </p:spPr>
        <p:txBody>
          <a:bodyPr/>
          <a:lstStyle/>
          <a:p>
            <a:pPr>
              <a:defRPr/>
            </a:pPr>
            <a:fld id="{B92E9ED8-BBDD-47A1-9C62-8C7F2ACFBD7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F3E20D-4F4C-A862-E5E1-A47984D58174}"/>
              </a:ext>
            </a:extLst>
          </p:cNvPr>
          <p:cNvSpPr txBox="1"/>
          <p:nvPr/>
        </p:nvSpPr>
        <p:spPr>
          <a:xfrm flipH="1">
            <a:off x="485274" y="4813125"/>
            <a:ext cx="775028" cy="952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E2D8DC-C24A-434C-2199-6EB1F6ACB3C0}"/>
                  </a:ext>
                </a:extLst>
              </p:cNvPr>
              <p:cNvSpPr txBox="1"/>
              <p:nvPr/>
            </p:nvSpPr>
            <p:spPr>
              <a:xfrm>
                <a:off x="3429000" y="3799459"/>
                <a:ext cx="3782767" cy="8082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E2D8DC-C24A-434C-2199-6EB1F6ACB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3799459"/>
                <a:ext cx="3782767" cy="8082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D987557-75BA-E1C4-8A7E-2208CE9446E5}"/>
                  </a:ext>
                </a:extLst>
              </p:cNvPr>
              <p:cNvSpPr txBox="1"/>
              <p:nvPr/>
            </p:nvSpPr>
            <p:spPr>
              <a:xfrm>
                <a:off x="3428999" y="4673786"/>
                <a:ext cx="3785203" cy="8082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D987557-75BA-E1C4-8A7E-2208CE944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999" y="4673786"/>
                <a:ext cx="3785203" cy="8082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B76FBC7-B7EF-B5B7-2645-982F3989AD56}"/>
                  </a:ext>
                </a:extLst>
              </p:cNvPr>
              <p:cNvSpPr txBox="1"/>
              <p:nvPr/>
            </p:nvSpPr>
            <p:spPr>
              <a:xfrm>
                <a:off x="3428999" y="5913240"/>
                <a:ext cx="3836563" cy="8082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𝑛𝑦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𝑛𝑦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B76FBC7-B7EF-B5B7-2645-982F3989A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999" y="5913240"/>
                <a:ext cx="3836563" cy="8082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96426E8-667A-E5AD-0849-2700F8DDDE8A}"/>
                  </a:ext>
                </a:extLst>
              </p:cNvPr>
              <p:cNvSpPr txBox="1"/>
              <p:nvPr/>
            </p:nvSpPr>
            <p:spPr>
              <a:xfrm>
                <a:off x="5100163" y="5507019"/>
                <a:ext cx="309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96426E8-667A-E5AD-0849-2700F8DDD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163" y="5507019"/>
                <a:ext cx="3097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DD2C09B-558F-69A2-1F7A-0B338FF859EA}"/>
                  </a:ext>
                </a:extLst>
              </p:cNvPr>
              <p:cNvSpPr txBox="1"/>
              <p:nvPr/>
            </p:nvSpPr>
            <p:spPr>
              <a:xfrm>
                <a:off x="2209800" y="4018910"/>
                <a:ext cx="7975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DD2C09B-558F-69A2-1F7A-0B338FF85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4018910"/>
                <a:ext cx="79759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F5E1EBD-19AD-15BA-EB80-08AE0F84E5CD}"/>
                  </a:ext>
                </a:extLst>
              </p:cNvPr>
              <p:cNvSpPr txBox="1"/>
              <p:nvPr/>
            </p:nvSpPr>
            <p:spPr>
              <a:xfrm>
                <a:off x="2209800" y="4893237"/>
                <a:ext cx="7975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F5E1EBD-19AD-15BA-EB80-08AE0F84E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4893237"/>
                <a:ext cx="79759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E24461A-5DCC-B4CA-460D-5C549E8371AA}"/>
                  </a:ext>
                </a:extLst>
              </p:cNvPr>
              <p:cNvSpPr txBox="1"/>
              <p:nvPr/>
            </p:nvSpPr>
            <p:spPr>
              <a:xfrm>
                <a:off x="2209800" y="6129703"/>
                <a:ext cx="8063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E24461A-5DCC-B4CA-460D-5C549E837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6129703"/>
                <a:ext cx="80637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DBE2BDF-04AA-96B0-891E-C064EC3E1FC0}"/>
                  </a:ext>
                </a:extLst>
              </p:cNvPr>
              <p:cNvSpPr txBox="1"/>
              <p:nvPr/>
            </p:nvSpPr>
            <p:spPr>
              <a:xfrm>
                <a:off x="2453745" y="5511470"/>
                <a:ext cx="309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DBE2BDF-04AA-96B0-891E-C064EC3E1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745" y="5511470"/>
                <a:ext cx="30970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845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6" grpId="0" uiExpand="1" build="p"/>
      <p:bldP spid="5" grpId="0"/>
      <p:bldP spid="21" grpId="0"/>
      <p:bldP spid="22" grpId="0"/>
      <p:bldP spid="24" grpId="0"/>
      <p:bldP spid="28" grpId="0"/>
      <p:bldP spid="30" grpId="0"/>
      <p:bldP spid="31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65AA3-DA42-8AD7-7E4B-782D007E0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8ACEC7BB-F5DB-A6C1-04D2-03706D9DF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Kirchoff’s Current Law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14EF109-AF3E-0312-2B44-03F6272BBA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1249411"/>
                <a:ext cx="8534400" cy="217959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800" dirty="0"/>
                  <a:t>Let us represent this set of Kirchoff equations in the matrix form.</a:t>
                </a:r>
              </a:p>
              <a:p>
                <a:pPr marL="0" indent="0">
                  <a:buNone/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800" dirty="0"/>
                  <a:t> be a matrix such that: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𝑖𝑦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∉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14EF109-AF3E-0312-2B44-03F6272BBA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249411"/>
                <a:ext cx="8534400" cy="2179590"/>
              </a:xfrm>
              <a:blipFill>
                <a:blip r:embed="rId3"/>
                <a:stretch>
                  <a:fillRect l="-571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B0F81-B77D-8AD5-E2ED-318353754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2E9ED8-BBDD-47A1-9C62-8C7F2ACFBD7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01768C6-CAD8-D121-2701-2848A47DDEC3}"/>
                  </a:ext>
                </a:extLst>
              </p:cNvPr>
              <p:cNvSpPr txBox="1"/>
              <p:nvPr/>
            </p:nvSpPr>
            <p:spPr>
              <a:xfrm flipH="1">
                <a:off x="2819400" y="3895149"/>
                <a:ext cx="1295400" cy="97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01768C6-CAD8-D121-2701-2848A47DD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819400" y="3895149"/>
                <a:ext cx="1295400" cy="9727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B89183-92ED-6702-E2E9-1C64B59B109A}"/>
                  </a:ext>
                </a:extLst>
              </p:cNvPr>
              <p:cNvSpPr txBox="1"/>
              <p:nvPr/>
            </p:nvSpPr>
            <p:spPr>
              <a:xfrm>
                <a:off x="5534203" y="3895149"/>
                <a:ext cx="1018997" cy="9727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B89183-92ED-6702-E2E9-1C64B59B1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203" y="3895149"/>
                <a:ext cx="1018997" cy="9727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6FB8F6-10DD-88DD-8374-ED7EF0368962}"/>
                  </a:ext>
                </a:extLst>
              </p:cNvPr>
              <p:cNvSpPr txBox="1"/>
              <p:nvPr/>
            </p:nvSpPr>
            <p:spPr>
              <a:xfrm>
                <a:off x="304800" y="5334000"/>
                <a:ext cx="8382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So, the set of Kirchoff equations can be written as: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6FB8F6-10DD-88DD-8374-ED7EF0368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334000"/>
                <a:ext cx="8382000" cy="646331"/>
              </a:xfrm>
              <a:prstGeom prst="rect">
                <a:avLst/>
              </a:prstGeom>
              <a:blipFill>
                <a:blip r:embed="rId6"/>
                <a:stretch>
                  <a:fillRect l="-582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739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7" grpId="0"/>
      <p:bldP spid="3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7305C-C954-2914-551E-69EC11625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B668DF57-1160-8783-DDD3-1B300288C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Kirchoff’s Current Law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73D58F-6969-5873-F703-073E7C60F0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1249411"/>
                <a:ext cx="3124200" cy="172238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𝑖𝑦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∉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73D58F-6969-5873-F703-073E7C60F0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249411"/>
                <a:ext cx="3124200" cy="172238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A0C94-806B-7242-24B1-C4CE29CA0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2E9ED8-BBDD-47A1-9C62-8C7F2ACFBD7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C65FF3-C33A-DC86-8EFB-222E01BC4F1E}"/>
                  </a:ext>
                </a:extLst>
              </p:cNvPr>
              <p:cNvSpPr txBox="1"/>
              <p:nvPr/>
            </p:nvSpPr>
            <p:spPr>
              <a:xfrm>
                <a:off x="4572000" y="1464274"/>
                <a:ext cx="33528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Sum of each row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Sum of each column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=  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C65FF3-C33A-DC86-8EFB-222E01BC4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64274"/>
                <a:ext cx="3352800" cy="646331"/>
              </a:xfrm>
              <a:prstGeom prst="rect">
                <a:avLst/>
              </a:prstGeom>
              <a:blipFill>
                <a:blip r:embed="rId4"/>
                <a:stretch>
                  <a:fillRect l="-1455" t="-4717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45D611EF-AFCE-BE7A-0B84-7034C3518B11}"/>
              </a:ext>
            </a:extLst>
          </p:cNvPr>
          <p:cNvSpPr/>
          <p:nvPr/>
        </p:nvSpPr>
        <p:spPr>
          <a:xfrm>
            <a:off x="7320280" y="1417638"/>
            <a:ext cx="762000" cy="33496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9A3311-F9E1-6C6E-C92A-29DAB24D93D0}"/>
                  </a:ext>
                </a:extLst>
              </p:cNvPr>
              <p:cNvSpPr txBox="1"/>
              <p:nvPr/>
            </p:nvSpPr>
            <p:spPr>
              <a:xfrm>
                <a:off x="4246473" y="2362200"/>
                <a:ext cx="4003853" cy="18011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9A3311-F9E1-6C6E-C92A-29DAB24D9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6473" y="2362200"/>
                <a:ext cx="4003853" cy="18011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76F46900-5DF5-D543-7C9F-4DFFEEEA5F4D}"/>
              </a:ext>
            </a:extLst>
          </p:cNvPr>
          <p:cNvSpPr/>
          <p:nvPr/>
        </p:nvSpPr>
        <p:spPr>
          <a:xfrm>
            <a:off x="4114799" y="2284766"/>
            <a:ext cx="4267200" cy="195353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EBDCB1-B203-3682-8C24-013C08947DF4}"/>
              </a:ext>
            </a:extLst>
          </p:cNvPr>
          <p:cNvSpPr/>
          <p:nvPr/>
        </p:nvSpPr>
        <p:spPr>
          <a:xfrm>
            <a:off x="7320280" y="1752600"/>
            <a:ext cx="604520" cy="40464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F79742-25D6-6FA9-266B-ABACB0A086B6}"/>
                  </a:ext>
                </a:extLst>
              </p:cNvPr>
              <p:cNvSpPr txBox="1"/>
              <p:nvPr/>
            </p:nvSpPr>
            <p:spPr>
              <a:xfrm>
                <a:off x="4610325" y="2300651"/>
                <a:ext cx="2589363" cy="17989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algn="ctr"/>
                <a:r>
                  <a:rPr lang="en-US" dirty="0"/>
                  <a:t>Symmetric!!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F79742-25D6-6FA9-266B-ABACB0A08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325" y="2300651"/>
                <a:ext cx="2589363" cy="1798954"/>
              </a:xfrm>
              <a:prstGeom prst="rect">
                <a:avLst/>
              </a:prstGeom>
              <a:blipFill>
                <a:blip r:embed="rId6"/>
                <a:stretch>
                  <a:fillRect l="-1882" b="-4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03CCAEB3-CC22-1257-5AE5-4460ADC9E97E}"/>
              </a:ext>
            </a:extLst>
          </p:cNvPr>
          <p:cNvSpPr/>
          <p:nvPr/>
        </p:nvSpPr>
        <p:spPr>
          <a:xfrm>
            <a:off x="4342906" y="2284766"/>
            <a:ext cx="3124200" cy="211681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87AA29-4D73-9D26-D421-92EF5C3FD829}"/>
              </a:ext>
            </a:extLst>
          </p:cNvPr>
          <p:cNvSpPr txBox="1"/>
          <p:nvPr/>
        </p:nvSpPr>
        <p:spPr>
          <a:xfrm>
            <a:off x="457200" y="3015462"/>
            <a:ext cx="47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2D23EF-73E3-B6DC-62BD-9FDFBE284353}"/>
                  </a:ext>
                </a:extLst>
              </p:cNvPr>
              <p:cNvSpPr txBox="1"/>
              <p:nvPr/>
            </p:nvSpPr>
            <p:spPr>
              <a:xfrm>
                <a:off x="1049678" y="3429000"/>
                <a:ext cx="989181" cy="823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2D23EF-73E3-B6DC-62BD-9FDFBE284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678" y="3429000"/>
                <a:ext cx="989181" cy="823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E197CB-0428-50FB-5EE6-5A7F06482B82}"/>
                  </a:ext>
                </a:extLst>
              </p:cNvPr>
              <p:cNvSpPr txBox="1"/>
              <p:nvPr/>
            </p:nvSpPr>
            <p:spPr>
              <a:xfrm>
                <a:off x="2933702" y="2224075"/>
                <a:ext cx="5562600" cy="4074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E197CB-0428-50FB-5EE6-5A7F06482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702" y="2224075"/>
                <a:ext cx="5562600" cy="4074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46ED80-C613-863E-D830-4E5DFD1BFCC9}"/>
                  </a:ext>
                </a:extLst>
              </p:cNvPr>
              <p:cNvSpPr txBox="1"/>
              <p:nvPr/>
            </p:nvSpPr>
            <p:spPr>
              <a:xfrm>
                <a:off x="3412341" y="5540810"/>
                <a:ext cx="2848921" cy="9727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46ED80-C613-863E-D830-4E5DFD1BF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341" y="5540810"/>
                <a:ext cx="2848921" cy="97270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AF25CB-B80D-D773-9403-C0E23FA425E9}"/>
                  </a:ext>
                </a:extLst>
              </p:cNvPr>
              <p:cNvSpPr txBox="1"/>
              <p:nvPr/>
            </p:nvSpPr>
            <p:spPr>
              <a:xfrm>
                <a:off x="6739901" y="5594936"/>
                <a:ext cx="1481688" cy="8485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AF25CB-B80D-D773-9403-C0E23FA42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9901" y="5594936"/>
                <a:ext cx="1481688" cy="84850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49DA1EA1-242E-4AD3-514B-B31C90DACDE8}"/>
              </a:ext>
            </a:extLst>
          </p:cNvPr>
          <p:cNvSpPr txBox="1"/>
          <p:nvPr/>
        </p:nvSpPr>
        <p:spPr>
          <a:xfrm>
            <a:off x="447040" y="4648200"/>
            <a:ext cx="2554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 my net current injection has to be zero for a solution to exist!!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E6E235-25F6-E10F-2C22-7B8F6F73E07F}"/>
              </a:ext>
            </a:extLst>
          </p:cNvPr>
          <p:cNvSpPr txBox="1"/>
          <p:nvPr/>
        </p:nvSpPr>
        <p:spPr>
          <a:xfrm>
            <a:off x="456092" y="5867400"/>
            <a:ext cx="1937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 is </a:t>
            </a:r>
            <a:r>
              <a:rPr lang="en-US" b="1" i="1" dirty="0"/>
              <a:t>necessary</a:t>
            </a:r>
            <a:r>
              <a:rPr lang="en-US" dirty="0"/>
              <a:t>, but</a:t>
            </a:r>
          </a:p>
          <a:p>
            <a:r>
              <a:rPr lang="en-US" dirty="0"/>
              <a:t>is it </a:t>
            </a:r>
            <a:r>
              <a:rPr lang="en-US" b="1" i="1" dirty="0"/>
              <a:t>sufficient</a:t>
            </a:r>
            <a:r>
              <a:rPr lang="en-US" dirty="0"/>
              <a:t>? 🤔</a:t>
            </a:r>
          </a:p>
        </p:txBody>
      </p:sp>
    </p:spTree>
    <p:extLst>
      <p:ext uri="{BB962C8B-B14F-4D97-AF65-F5344CB8AC3E}">
        <p14:creationId xmlns:p14="http://schemas.microsoft.com/office/powerpoint/2010/main" val="362417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11" grpId="0" animBg="1"/>
      <p:bldP spid="12" grpId="0"/>
      <p:bldP spid="13" grpId="0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8BEF6-2011-4C51-B077-490ECF60B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Existence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C31F8-3322-770D-E51C-10088C97B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7D3F34-CCFE-4664-990B-25D48250FF7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3523EF-42EA-DA02-6BE6-196B275B6C69}"/>
                  </a:ext>
                </a:extLst>
              </p:cNvPr>
              <p:cNvSpPr txBox="1"/>
              <p:nvPr/>
            </p:nvSpPr>
            <p:spPr>
              <a:xfrm>
                <a:off x="1628502" y="1392238"/>
                <a:ext cx="5886996" cy="21300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 . ..  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 . ..  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3523EF-42EA-DA02-6BE6-196B275B6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502" y="1392238"/>
                <a:ext cx="5886996" cy="21300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03CADF-5ABC-CDFE-7545-6CAD1DCEDB43}"/>
                  </a:ext>
                </a:extLst>
              </p:cNvPr>
              <p:cNvSpPr txBox="1"/>
              <p:nvPr/>
            </p:nvSpPr>
            <p:spPr>
              <a:xfrm>
                <a:off x="609599" y="3918864"/>
                <a:ext cx="7712561" cy="9233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Span</a:t>
                </a:r>
                <a:r>
                  <a:rPr lang="en-US" dirty="0"/>
                  <a:t> of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the defined as the space that can be expressed as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 …+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03CADF-5ABC-CDFE-7545-6CAD1DCED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3918864"/>
                <a:ext cx="7712561" cy="923330"/>
              </a:xfrm>
              <a:prstGeom prst="rect">
                <a:avLst/>
              </a:prstGeom>
              <a:blipFill>
                <a:blip r:embed="rId4"/>
                <a:stretch>
                  <a:fillRect l="-552" t="-3268" b="-392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1D017CF-5D31-16BF-7170-3FDB79331291}"/>
              </a:ext>
            </a:extLst>
          </p:cNvPr>
          <p:cNvSpPr txBox="1"/>
          <p:nvPr/>
        </p:nvSpPr>
        <p:spPr>
          <a:xfrm>
            <a:off x="1265480" y="5238750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Thus, if the current injection vector lies in the column space of A, </a:t>
            </a:r>
          </a:p>
          <a:p>
            <a:pPr algn="ctr"/>
            <a:r>
              <a:rPr lang="en-US" dirty="0"/>
              <a:t>a corresponding voltage solution must exist.</a:t>
            </a:r>
          </a:p>
        </p:txBody>
      </p:sp>
    </p:spTree>
    <p:extLst>
      <p:ext uri="{BB962C8B-B14F-4D97-AF65-F5344CB8AC3E}">
        <p14:creationId xmlns:p14="http://schemas.microsoft.com/office/powerpoint/2010/main" val="225128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32341-1390-5EA2-1D41-7BE28B65A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4D47D-7D01-DDB0-CC0C-01F2640F5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Existence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B6D64-3947-6274-D1A9-F40B4DE3A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7D3F34-CCFE-4664-990B-25D48250FF7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FCE917-AF40-AC6F-38E7-50844CD0BB3B}"/>
                  </a:ext>
                </a:extLst>
              </p:cNvPr>
              <p:cNvSpPr txBox="1"/>
              <p:nvPr/>
            </p:nvSpPr>
            <p:spPr>
              <a:xfrm>
                <a:off x="228600" y="1417638"/>
                <a:ext cx="86868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null space</a:t>
                </a:r>
                <a:r>
                  <a:rPr lang="en-US" dirty="0"/>
                  <a:t> (or </a:t>
                </a:r>
                <a:r>
                  <a:rPr lang="en-US" b="1" dirty="0"/>
                  <a:t>kernel</a:t>
                </a:r>
                <a:r>
                  <a:rPr lang="en-US" dirty="0"/>
                  <a:t>) of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the set of all vectors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such that: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FCE917-AF40-AC6F-38E7-50844CD0B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417638"/>
                <a:ext cx="8686800" cy="646331"/>
              </a:xfrm>
              <a:prstGeom prst="rect">
                <a:avLst/>
              </a:prstGeom>
              <a:blipFill>
                <a:blip r:embed="rId3"/>
                <a:stretch>
                  <a:fillRect l="-632"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C66682-35DD-F9C7-9F12-A17F8BB4651E}"/>
                  </a:ext>
                </a:extLst>
              </p:cNvPr>
              <p:cNvSpPr txBox="1"/>
              <p:nvPr/>
            </p:nvSpPr>
            <p:spPr>
              <a:xfrm>
                <a:off x="1828800" y="2329163"/>
                <a:ext cx="989181" cy="823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C66682-35DD-F9C7-9F12-A17F8BB46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2329163"/>
                <a:ext cx="989181" cy="823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DC5226-A111-C279-C0A0-A16F7520CF9B}"/>
                  </a:ext>
                </a:extLst>
              </p:cNvPr>
              <p:cNvSpPr txBox="1"/>
              <p:nvPr/>
            </p:nvSpPr>
            <p:spPr>
              <a:xfrm>
                <a:off x="4956421" y="2279053"/>
                <a:ext cx="156433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DC5226-A111-C279-C0A0-A16F7520C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6421" y="2279053"/>
                <a:ext cx="1564339" cy="923330"/>
              </a:xfrm>
              <a:prstGeom prst="rect">
                <a:avLst/>
              </a:prstGeom>
              <a:blipFill>
                <a:blip r:embed="rId5"/>
                <a:stretch>
                  <a:fillRect b="-4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09D2EF-425B-AE2A-1EC4-0498D52ADA40}"/>
                  </a:ext>
                </a:extLst>
              </p:cNvPr>
              <p:cNvSpPr txBox="1"/>
              <p:nvPr/>
            </p:nvSpPr>
            <p:spPr>
              <a:xfrm>
                <a:off x="254000" y="3630761"/>
                <a:ext cx="23714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𝑁𝑢𝑙𝑙𝑆𝑝𝑎𝑐𝑒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09D2EF-425B-AE2A-1EC4-0498D52AD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3630761"/>
                <a:ext cx="2371418" cy="369332"/>
              </a:xfrm>
              <a:prstGeom prst="rect">
                <a:avLst/>
              </a:prstGeom>
              <a:blipFill>
                <a:blip r:embed="rId6"/>
                <a:stretch>
                  <a:fillRect l="-2314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04BEA0-7C91-3FFE-6C8F-117A33999CAA}"/>
                  </a:ext>
                </a:extLst>
              </p:cNvPr>
              <p:cNvSpPr txBox="1"/>
              <p:nvPr/>
            </p:nvSpPr>
            <p:spPr>
              <a:xfrm>
                <a:off x="3187326" y="4000093"/>
                <a:ext cx="2769348" cy="19050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04BEA0-7C91-3FFE-6C8F-117A33999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326" y="4000093"/>
                <a:ext cx="2769348" cy="19050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E12BCC-C11C-7AF9-A245-D1E3EBA3847E}"/>
                  </a:ext>
                </a:extLst>
              </p:cNvPr>
              <p:cNvSpPr txBox="1"/>
              <p:nvPr/>
            </p:nvSpPr>
            <p:spPr>
              <a:xfrm>
                <a:off x="228600" y="6169580"/>
                <a:ext cx="58177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Thus, </a:t>
                </a:r>
                <a:r>
                  <a:rPr lang="en-US" i="1" dirty="0"/>
                  <a:t>Null Space of A </a:t>
                </a:r>
                <a:r>
                  <a:rPr lang="en-US" dirty="0"/>
                  <a:t>is exactly the set of column vectors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E12BCC-C11C-7AF9-A245-D1E3EBA38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6169580"/>
                <a:ext cx="5817746" cy="369332"/>
              </a:xfrm>
              <a:prstGeom prst="rect">
                <a:avLst/>
              </a:prstGeom>
              <a:blipFill>
                <a:blip r:embed="rId8"/>
                <a:stretch>
                  <a:fillRect l="-94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428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FDEE0-C355-E7B3-61DE-9C57ED968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CAB46-39AC-5AA6-9676-3A58CE126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Existence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D4379-5466-A46E-A029-524CB0590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7D3F34-CCFE-4664-990B-25D48250FF7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B76F07-34FD-D862-9FD9-090A90E42F8A}"/>
                  </a:ext>
                </a:extLst>
              </p:cNvPr>
              <p:cNvSpPr txBox="1"/>
              <p:nvPr/>
            </p:nvSpPr>
            <p:spPr>
              <a:xfrm>
                <a:off x="228600" y="1417638"/>
                <a:ext cx="8686800" cy="1567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:r>
                  <a:rPr lang="en-US" dirty="0"/>
                  <a:t>Two simple but useful result from </a:t>
                </a:r>
                <a:r>
                  <a:rPr lang="en-US" b="1" dirty="0"/>
                  <a:t>MTH102</a:t>
                </a:r>
                <a:r>
                  <a:rPr lang="en-US" dirty="0"/>
                  <a:t>:</a:t>
                </a:r>
              </a:p>
              <a:p>
                <a:pPr>
                  <a:buNone/>
                </a:pPr>
                <a:endParaRPr lang="en-US" dirty="0"/>
              </a:p>
              <a:p>
                <a:pPr algn="ctr">
                  <a:buNone/>
                </a:pPr>
                <a:r>
                  <a:rPr lang="en-US" i="1" dirty="0"/>
                  <a:t>1. Two vector (say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are said to be orthogonal if their dot product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is zero.</a:t>
                </a: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2.   </m:t>
                      </m:r>
                      <m:r>
                        <m:rPr>
                          <m:sty m:val="p"/>
                        </m:rPr>
                        <a:rPr lang="en-US" i="1" dirty="0" smtClean="0">
                          <a:latin typeface="Cambria Math" panose="02040503050406030204" pitchFamily="18" charset="0"/>
                        </a:rPr>
                        <m:t>Col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Null</m:t>
                              </m:r>
                              <m:d>
                                <m:d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⊥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B76F07-34FD-D862-9FD9-090A90E42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417638"/>
                <a:ext cx="8686800" cy="1567096"/>
              </a:xfrm>
              <a:prstGeom prst="rect">
                <a:avLst/>
              </a:prstGeom>
              <a:blipFill>
                <a:blip r:embed="rId3"/>
                <a:stretch>
                  <a:fillRect l="-632" t="-2335" b="-1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D3E281-DB81-4D7F-4B5E-8B7C8208BF96}"/>
                  </a:ext>
                </a:extLst>
              </p:cNvPr>
              <p:cNvSpPr txBox="1"/>
              <p:nvPr/>
            </p:nvSpPr>
            <p:spPr>
              <a:xfrm>
                <a:off x="1141509" y="3291793"/>
                <a:ext cx="6860981" cy="30645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Null Space of A </a:t>
                </a:r>
                <a:r>
                  <a:rPr lang="en-US" dirty="0"/>
                  <a:t>is exactly the set of column vectors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/>
                  <a:t>Column Space of A</a:t>
                </a:r>
                <a:r>
                  <a:rPr lang="en-US" b="1" i="1" dirty="0"/>
                  <a:t> </a:t>
                </a:r>
                <a:r>
                  <a:rPr lang="en-US" dirty="0"/>
                  <a:t>corresponds to the space that is orthogonal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lie in the </a:t>
                </a:r>
                <a:r>
                  <a:rPr lang="en-US" i="1" dirty="0"/>
                  <a:t>Column Space of A</a:t>
                </a:r>
              </a:p>
              <a:p>
                <a:endParaRPr lang="en-US" i="1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⊥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D3E281-DB81-4D7F-4B5E-8B7C8208B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509" y="3291793"/>
                <a:ext cx="6860981" cy="3064557"/>
              </a:xfrm>
              <a:prstGeom prst="rect">
                <a:avLst/>
              </a:prstGeom>
              <a:blipFill>
                <a:blip r:embed="rId4"/>
                <a:stretch>
                  <a:fillRect l="-710" t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E15B2FA-7A69-D3BA-2D7E-A3FC0489D694}"/>
              </a:ext>
            </a:extLst>
          </p:cNvPr>
          <p:cNvSpPr txBox="1"/>
          <p:nvPr/>
        </p:nvSpPr>
        <p:spPr>
          <a:xfrm>
            <a:off x="3000094" y="6352143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Thus, necessary and sufficient!!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57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A2AD4-DCA7-043A-3770-47ED8CDD4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6FD03B-80BE-DA61-840B-BEA19BAC3D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514600"/>
            <a:ext cx="7772400" cy="1470025"/>
          </a:xfrm>
        </p:spPr>
        <p:txBody>
          <a:bodyPr/>
          <a:lstStyle/>
          <a:p>
            <a:r>
              <a:rPr lang="en-US" sz="4000" b="1" dirty="0">
                <a:solidFill>
                  <a:srgbClr val="7030A0"/>
                </a:solidFill>
              </a:rPr>
              <a:t>Superposition </a:t>
            </a:r>
            <a:r>
              <a:rPr lang="en-US" sz="4000" b="1" dirty="0"/>
              <a:t>of</a:t>
            </a:r>
            <a:r>
              <a:rPr lang="en-US" sz="4000" b="1" dirty="0">
                <a:solidFill>
                  <a:srgbClr val="7030A0"/>
                </a:solidFill>
              </a:rPr>
              <a:t> Current Flow</a:t>
            </a:r>
            <a:br>
              <a:rPr lang="en-US" sz="4000" b="1" dirty="0">
                <a:solidFill>
                  <a:srgbClr val="7030A0"/>
                </a:solidFill>
              </a:rPr>
            </a:br>
            <a:r>
              <a:rPr lang="en-US" sz="3200" b="1" dirty="0"/>
              <a:t>A tool for </a:t>
            </a:r>
            <a:r>
              <a:rPr lang="en-US" sz="3200" b="1" dirty="0">
                <a:solidFill>
                  <a:srgbClr val="7030A0"/>
                </a:solidFill>
              </a:rPr>
              <a:t>commute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3990F-3900-B559-CAA7-99FD9633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7D3F34-CCFE-4664-990B-25D48250FF7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54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6DDBF-AFBE-48F4-7DA7-214797CE7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50BEF-594E-3FF9-4727-2590FB81A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Superposition Theorem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3ECEF-F120-E3D7-4786-C8643D492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7D3F34-CCFE-4664-990B-25D48250FF7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6FEEB5-9307-F4B3-3993-CFEA6B117C16}"/>
              </a:ext>
            </a:extLst>
          </p:cNvPr>
          <p:cNvSpPr txBox="1"/>
          <p:nvPr/>
        </p:nvSpPr>
        <p:spPr>
          <a:xfrm>
            <a:off x="2534422" y="1017826"/>
            <a:ext cx="4075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(Focusing particularly on current sources)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9" name="TextBox 808">
                <a:extLst>
                  <a:ext uri="{FF2B5EF4-FFF2-40B4-BE49-F238E27FC236}">
                    <a16:creationId xmlns:a16="http://schemas.microsoft.com/office/drawing/2014/main" id="{17B9D9B1-ED35-7DDD-EF92-D22466F2CAA7}"/>
                  </a:ext>
                </a:extLst>
              </p:cNvPr>
              <p:cNvSpPr txBox="1"/>
              <p:nvPr/>
            </p:nvSpPr>
            <p:spPr>
              <a:xfrm>
                <a:off x="110522" y="5695890"/>
                <a:ext cx="827147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IN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and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IN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can be superposed in order to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IN" sz="20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IN" sz="20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0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0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0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0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09" name="TextBox 808">
                <a:extLst>
                  <a:ext uri="{FF2B5EF4-FFF2-40B4-BE49-F238E27FC236}">
                    <a16:creationId xmlns:a16="http://schemas.microsoft.com/office/drawing/2014/main" id="{17B9D9B1-ED35-7DDD-EF92-D22466F2C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22" y="5695890"/>
                <a:ext cx="8271478" cy="707886"/>
              </a:xfrm>
              <a:prstGeom prst="rect">
                <a:avLst/>
              </a:prstGeom>
              <a:blipFill>
                <a:blip r:embed="rId3"/>
                <a:stretch>
                  <a:fillRect t="-431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2" name="TextBox 811">
            <a:extLst>
              <a:ext uri="{FF2B5EF4-FFF2-40B4-BE49-F238E27FC236}">
                <a16:creationId xmlns:a16="http://schemas.microsoft.com/office/drawing/2014/main" id="{29B6B461-E4F9-99EF-7F87-05826B1E1956}"/>
              </a:ext>
            </a:extLst>
          </p:cNvPr>
          <p:cNvSpPr txBox="1"/>
          <p:nvPr/>
        </p:nvSpPr>
        <p:spPr>
          <a:xfrm>
            <a:off x="7433069" y="5477470"/>
            <a:ext cx="1442767" cy="92333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Something to</a:t>
            </a:r>
          </a:p>
          <a:p>
            <a:pPr algn="ctr"/>
            <a:r>
              <a:rPr lang="en-US" dirty="0"/>
              <a:t>remember </a:t>
            </a:r>
          </a:p>
          <a:p>
            <a:pPr algn="ctr"/>
            <a:r>
              <a:rPr lang="en-US" dirty="0"/>
              <a:t>for later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6654824-04B6-6B02-858A-10C5E7E61888}"/>
              </a:ext>
            </a:extLst>
          </p:cNvPr>
          <p:cNvSpPr/>
          <p:nvPr/>
        </p:nvSpPr>
        <p:spPr>
          <a:xfrm>
            <a:off x="56018" y="279987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282465F-8C63-6DBC-0027-94ECC97ED360}"/>
              </a:ext>
            </a:extLst>
          </p:cNvPr>
          <p:cNvSpPr/>
          <p:nvPr/>
        </p:nvSpPr>
        <p:spPr>
          <a:xfrm>
            <a:off x="870437" y="2181146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CD1493D-11CA-D72C-1044-944BEDB62E0E}"/>
              </a:ext>
            </a:extLst>
          </p:cNvPr>
          <p:cNvSpPr/>
          <p:nvPr/>
        </p:nvSpPr>
        <p:spPr>
          <a:xfrm>
            <a:off x="912572" y="3384920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8FE5F9F-BEE3-29E7-1192-9C6119E9667D}"/>
              </a:ext>
            </a:extLst>
          </p:cNvPr>
          <p:cNvSpPr/>
          <p:nvPr/>
        </p:nvSpPr>
        <p:spPr>
          <a:xfrm>
            <a:off x="1648383" y="2776978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308238-9212-1525-483E-6D75175C4CC6}"/>
              </a:ext>
            </a:extLst>
          </p:cNvPr>
          <p:cNvCxnSpPr>
            <a:cxnSpLocks/>
            <a:stCxn id="7" idx="3"/>
            <a:endCxn id="6" idx="6"/>
          </p:cNvCxnSpPr>
          <p:nvPr/>
        </p:nvCxnSpPr>
        <p:spPr>
          <a:xfrm flipH="1">
            <a:off x="208418" y="2311228"/>
            <a:ext cx="684337" cy="56484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9301EC-84D5-CC9B-E887-60EA58692ADC}"/>
              </a:ext>
            </a:extLst>
          </p:cNvPr>
          <p:cNvCxnSpPr>
            <a:cxnSpLocks/>
            <a:stCxn id="9" idx="1"/>
            <a:endCxn id="7" idx="5"/>
          </p:cNvCxnSpPr>
          <p:nvPr/>
        </p:nvCxnSpPr>
        <p:spPr>
          <a:xfrm flipH="1" flipV="1">
            <a:off x="1000519" y="2311228"/>
            <a:ext cx="670182" cy="48806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9E0CA3-ABF5-4D3A-67BA-6198F0E54512}"/>
              </a:ext>
            </a:extLst>
          </p:cNvPr>
          <p:cNvCxnSpPr>
            <a:stCxn id="8" idx="2"/>
            <a:endCxn id="6" idx="5"/>
          </p:cNvCxnSpPr>
          <p:nvPr/>
        </p:nvCxnSpPr>
        <p:spPr>
          <a:xfrm flipH="1" flipV="1">
            <a:off x="186100" y="2929957"/>
            <a:ext cx="726472" cy="5311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B89458-8691-6CD2-0CAC-FD5604B01C08}"/>
              </a:ext>
            </a:extLst>
          </p:cNvPr>
          <p:cNvCxnSpPr>
            <a:stCxn id="8" idx="6"/>
            <a:endCxn id="9" idx="3"/>
          </p:cNvCxnSpPr>
          <p:nvPr/>
        </p:nvCxnSpPr>
        <p:spPr>
          <a:xfrm flipV="1">
            <a:off x="1064972" y="2907060"/>
            <a:ext cx="605729" cy="5540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5DB98F-03A7-D1FE-A400-D050ADC2407E}"/>
              </a:ext>
            </a:extLst>
          </p:cNvPr>
          <p:cNvGrpSpPr/>
          <p:nvPr/>
        </p:nvGrpSpPr>
        <p:grpSpPr>
          <a:xfrm rot="19515040">
            <a:off x="320612" y="2433351"/>
            <a:ext cx="437629" cy="279410"/>
            <a:chOff x="2933700" y="4038600"/>
            <a:chExt cx="723900" cy="4395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FB9F39-C3B5-76C4-47C1-FC7E61D0A096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608A729-EEDA-D543-1A13-97E0D1718F1E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38B1038-91AC-7F93-2F8D-DED24E3F3B0E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02FF376-A2A5-C553-C174-92A6288AB93E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3A1100-2956-675B-E1C8-83AA85299B7B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03D3575-F246-2572-A969-B247B37ADEB7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B1DDCE6A-62E0-ABDA-DCF0-EB7E5379AC1A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B175565-4FFC-BAEB-62C2-6C9225CE7578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4AE7EAF-E594-69D3-A031-049B419111E6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35A9F52F-1A33-272F-E1E0-437DF7D930B6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A707618-3006-F1F6-C83D-C3C6B1B65E85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095D09-2877-C8E4-1B26-53E610E3DC12}"/>
              </a:ext>
            </a:extLst>
          </p:cNvPr>
          <p:cNvGrpSpPr/>
          <p:nvPr/>
        </p:nvGrpSpPr>
        <p:grpSpPr>
          <a:xfrm rot="19343599">
            <a:off x="1135110" y="3039047"/>
            <a:ext cx="437629" cy="279410"/>
            <a:chOff x="2933700" y="4038600"/>
            <a:chExt cx="723900" cy="43955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38BEEF1-2B80-4E9F-BC53-AF66DE2BA41A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187BC26-ADEB-B36A-4CC2-9E1DC5D772B4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32D4FA8-0839-5513-FF81-13D80EE29088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0CC7536-1259-13EF-5207-42BF1E0C86B6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B6CC28D-4CE5-9966-4769-21EC812A4328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3310E140-B57A-E514-BCB3-9533E5E69BB7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23416351-2827-4A69-35F1-EF12B16642C9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6D358D6D-CA64-E77A-6303-AA308FBACD40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2B929FE2-8DDC-2786-C35D-5745CB89A287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91AF511F-9894-D06B-600D-9D57BF08F56C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09C9DEA-38ED-747B-98EA-22A8ACCDCB1D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FCD96DD-86E8-F582-FB5C-79538A7620FA}"/>
              </a:ext>
            </a:extLst>
          </p:cNvPr>
          <p:cNvGrpSpPr/>
          <p:nvPr/>
        </p:nvGrpSpPr>
        <p:grpSpPr>
          <a:xfrm rot="2614724">
            <a:off x="1092542" y="2389479"/>
            <a:ext cx="437629" cy="279410"/>
            <a:chOff x="2933700" y="4038600"/>
            <a:chExt cx="723900" cy="43955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E151A46-9940-6ACE-8757-E30A06B08EB4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49B60A9-D630-410E-885A-A015D459FC85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610F3BB-D84F-BC68-92E5-F853780B53C6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5EE3F93-D8C0-3F47-9A7D-225B4795A65C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2BDED96-9286-8C83-B8D9-C2E6D43B8C6F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3134002A-1D78-9D14-554A-B816F11E0DA6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44D17D4-096E-B96B-8F58-AAAD81EA1045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1F9ECE8-230F-0BD4-CB96-3CFCDFD43712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2EE8C7B7-6131-44CD-2110-291C0275E90F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FA3B910-4D16-C513-CDCB-47FA8995C7D4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F52D018-C522-BC13-0D20-F6B4C769CD34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830D8E7-9FE7-3EA2-A6AC-761BF5D553DF}"/>
              </a:ext>
            </a:extLst>
          </p:cNvPr>
          <p:cNvGrpSpPr/>
          <p:nvPr/>
        </p:nvGrpSpPr>
        <p:grpSpPr>
          <a:xfrm rot="2614724">
            <a:off x="320625" y="3008142"/>
            <a:ext cx="437629" cy="279410"/>
            <a:chOff x="2933700" y="4038600"/>
            <a:chExt cx="723900" cy="43955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1F8EE14-E6C1-7B70-4651-72594F0AB8B1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2689407-9C3C-4290-22B6-07B8E53E8F08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581A5CD-B208-5D86-219E-39CD7976307A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18195CB1-2CC1-A601-E3BB-9A83FC9E32AF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D7C12336-CBA8-3084-9859-265C4E264689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8E921D5-7CB0-68A1-25AA-73DD5A2226C1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558C095-3164-C427-9A42-6B6F1956B666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E496A9C4-8F25-2240-B8FF-CB614303568D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E46943AB-73CA-ABB5-23F4-1CEFE895E3A3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656047DA-D045-9CB7-8DDE-9061A28E6348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7A46B77-293C-B92F-7B59-7C8FB7FEA920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1AB6046-16AE-74D5-3BAD-734DF169C0DA}"/>
              </a:ext>
            </a:extLst>
          </p:cNvPr>
          <p:cNvCxnSpPr>
            <a:cxnSpLocks/>
            <a:stCxn id="6" idx="4"/>
            <a:endCxn id="9" idx="4"/>
          </p:cNvCxnSpPr>
          <p:nvPr/>
        </p:nvCxnSpPr>
        <p:spPr>
          <a:xfrm rot="5400000" flipH="1" flipV="1">
            <a:off x="916951" y="2144644"/>
            <a:ext cx="22897" cy="1592365"/>
          </a:xfrm>
          <a:prstGeom prst="bentConnector3">
            <a:avLst>
              <a:gd name="adj1" fmla="val -463693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CCDE44B-3C9D-2786-DD8D-7B6401F2F2BF}"/>
                  </a:ext>
                </a:extLst>
              </p:cNvPr>
              <p:cNvSpPr/>
              <p:nvPr/>
            </p:nvSpPr>
            <p:spPr>
              <a:xfrm>
                <a:off x="589418" y="3780894"/>
                <a:ext cx="655884" cy="457939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Sans Serif Collection" panose="020B0502040504020204" pitchFamily="34" charset="0"/>
                              <a:cs typeface="Sans Serif Collection" panose="020B050204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Sans Serif Collection" panose="020B0502040504020204" pitchFamily="34" charset="0"/>
                              <a:cs typeface="Sans Serif Collection" panose="020B0502040504020204" pitchFamily="34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Sans Serif Collection" panose="020B0502040504020204" pitchFamily="34" charset="0"/>
                              <a:cs typeface="Sans Serif Collection" panose="020B0502040504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m:t>→</m:t>
                      </m:r>
                    </m:oMath>
                  </m:oMathPara>
                </a14:m>
                <a:endParaRPr lang="en-US" sz="1400" dirty="0">
                  <a:latin typeface="Sans Serif Collection" panose="020B0502040504020204" pitchFamily="34" charset="0"/>
                  <a:ea typeface="Sans Serif Collection" panose="020B0502040504020204" pitchFamily="34" charset="0"/>
                  <a:cs typeface="Sans Serif Collection" panose="020B0502040504020204" pitchFamily="34" charset="0"/>
                </a:endParaRPr>
              </a:p>
            </p:txBody>
          </p:sp>
        </mc:Choice>
        <mc:Fallback xmlns=""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CCDE44B-3C9D-2786-DD8D-7B6401F2F2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8" y="3780894"/>
                <a:ext cx="655884" cy="457939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6" name="Oval 575">
            <a:extLst>
              <a:ext uri="{FF2B5EF4-FFF2-40B4-BE49-F238E27FC236}">
                <a16:creationId xmlns:a16="http://schemas.microsoft.com/office/drawing/2014/main" id="{E00406DE-5EC8-9C0A-5771-BE8050F40670}"/>
              </a:ext>
            </a:extLst>
          </p:cNvPr>
          <p:cNvSpPr/>
          <p:nvPr/>
        </p:nvSpPr>
        <p:spPr>
          <a:xfrm>
            <a:off x="589418" y="4389755"/>
            <a:ext cx="655884" cy="457939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577" name="Oval 576">
            <a:extLst>
              <a:ext uri="{FF2B5EF4-FFF2-40B4-BE49-F238E27FC236}">
                <a16:creationId xmlns:a16="http://schemas.microsoft.com/office/drawing/2014/main" id="{73E613C5-FD26-1F77-D500-0DDF68B57F72}"/>
              </a:ext>
            </a:extLst>
          </p:cNvPr>
          <p:cNvSpPr/>
          <p:nvPr/>
        </p:nvSpPr>
        <p:spPr>
          <a:xfrm>
            <a:off x="3111852" y="279987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8" name="Oval 577">
            <a:extLst>
              <a:ext uri="{FF2B5EF4-FFF2-40B4-BE49-F238E27FC236}">
                <a16:creationId xmlns:a16="http://schemas.microsoft.com/office/drawing/2014/main" id="{0BED12A1-81A3-A498-4AA8-8C4E83D90178}"/>
              </a:ext>
            </a:extLst>
          </p:cNvPr>
          <p:cNvSpPr/>
          <p:nvPr/>
        </p:nvSpPr>
        <p:spPr>
          <a:xfrm>
            <a:off x="3926271" y="2181146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9" name="Oval 578">
            <a:extLst>
              <a:ext uri="{FF2B5EF4-FFF2-40B4-BE49-F238E27FC236}">
                <a16:creationId xmlns:a16="http://schemas.microsoft.com/office/drawing/2014/main" id="{ADB1A417-BF4B-F039-6579-5E4306F14089}"/>
              </a:ext>
            </a:extLst>
          </p:cNvPr>
          <p:cNvSpPr/>
          <p:nvPr/>
        </p:nvSpPr>
        <p:spPr>
          <a:xfrm>
            <a:off x="3968406" y="3384920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0" name="Oval 579">
            <a:extLst>
              <a:ext uri="{FF2B5EF4-FFF2-40B4-BE49-F238E27FC236}">
                <a16:creationId xmlns:a16="http://schemas.microsoft.com/office/drawing/2014/main" id="{81FDD08A-A303-EB41-4129-877143384A8D}"/>
              </a:ext>
            </a:extLst>
          </p:cNvPr>
          <p:cNvSpPr/>
          <p:nvPr/>
        </p:nvSpPr>
        <p:spPr>
          <a:xfrm>
            <a:off x="4704217" y="2776978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74608F56-F98A-012D-C903-2F704735191C}"/>
              </a:ext>
            </a:extLst>
          </p:cNvPr>
          <p:cNvCxnSpPr>
            <a:cxnSpLocks/>
            <a:stCxn id="578" idx="3"/>
            <a:endCxn id="577" idx="6"/>
          </p:cNvCxnSpPr>
          <p:nvPr/>
        </p:nvCxnSpPr>
        <p:spPr>
          <a:xfrm flipH="1">
            <a:off x="3264252" y="2311228"/>
            <a:ext cx="684337" cy="56484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2" name="Straight Connector 581">
            <a:extLst>
              <a:ext uri="{FF2B5EF4-FFF2-40B4-BE49-F238E27FC236}">
                <a16:creationId xmlns:a16="http://schemas.microsoft.com/office/drawing/2014/main" id="{D5C73DE1-1DC8-E858-3ADA-6EE74CE5CBC3}"/>
              </a:ext>
            </a:extLst>
          </p:cNvPr>
          <p:cNvCxnSpPr>
            <a:cxnSpLocks/>
            <a:stCxn id="580" idx="1"/>
            <a:endCxn id="578" idx="5"/>
          </p:cNvCxnSpPr>
          <p:nvPr/>
        </p:nvCxnSpPr>
        <p:spPr>
          <a:xfrm flipH="1" flipV="1">
            <a:off x="4056353" y="2311228"/>
            <a:ext cx="670182" cy="48806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Straight Connector 582">
            <a:extLst>
              <a:ext uri="{FF2B5EF4-FFF2-40B4-BE49-F238E27FC236}">
                <a16:creationId xmlns:a16="http://schemas.microsoft.com/office/drawing/2014/main" id="{4A3FA9CE-FDC8-D0EB-B002-E481E3D9EE16}"/>
              </a:ext>
            </a:extLst>
          </p:cNvPr>
          <p:cNvCxnSpPr>
            <a:stCxn id="579" idx="2"/>
            <a:endCxn id="577" idx="5"/>
          </p:cNvCxnSpPr>
          <p:nvPr/>
        </p:nvCxnSpPr>
        <p:spPr>
          <a:xfrm flipH="1" flipV="1">
            <a:off x="3241934" y="2929957"/>
            <a:ext cx="726472" cy="5311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Straight Connector 583">
            <a:extLst>
              <a:ext uri="{FF2B5EF4-FFF2-40B4-BE49-F238E27FC236}">
                <a16:creationId xmlns:a16="http://schemas.microsoft.com/office/drawing/2014/main" id="{501F480B-0B42-AAC0-64FD-B9FA02B864DC}"/>
              </a:ext>
            </a:extLst>
          </p:cNvPr>
          <p:cNvCxnSpPr>
            <a:stCxn id="579" idx="6"/>
            <a:endCxn id="580" idx="3"/>
          </p:cNvCxnSpPr>
          <p:nvPr/>
        </p:nvCxnSpPr>
        <p:spPr>
          <a:xfrm flipV="1">
            <a:off x="4120806" y="2907060"/>
            <a:ext cx="605729" cy="5540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22871C6F-88CB-39CE-150C-29E5DD063F31}"/>
              </a:ext>
            </a:extLst>
          </p:cNvPr>
          <p:cNvGrpSpPr/>
          <p:nvPr/>
        </p:nvGrpSpPr>
        <p:grpSpPr>
          <a:xfrm rot="19515040">
            <a:off x="3376446" y="2433351"/>
            <a:ext cx="437629" cy="279410"/>
            <a:chOff x="2933700" y="4038600"/>
            <a:chExt cx="723900" cy="439550"/>
          </a:xfrm>
        </p:grpSpPr>
        <p:sp>
          <p:nvSpPr>
            <p:cNvPr id="586" name="Rectangle 585">
              <a:extLst>
                <a:ext uri="{FF2B5EF4-FFF2-40B4-BE49-F238E27FC236}">
                  <a16:creationId xmlns:a16="http://schemas.microsoft.com/office/drawing/2014/main" id="{2847F0BA-2D95-F9BD-B44A-274FFA3F5D92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7" name="Group 586">
              <a:extLst>
                <a:ext uri="{FF2B5EF4-FFF2-40B4-BE49-F238E27FC236}">
                  <a16:creationId xmlns:a16="http://schemas.microsoft.com/office/drawing/2014/main" id="{08BD5DF9-C00E-CF63-E696-E56F2896D8B4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588" name="Straight Connector 587">
                <a:extLst>
                  <a:ext uri="{FF2B5EF4-FFF2-40B4-BE49-F238E27FC236}">
                    <a16:creationId xmlns:a16="http://schemas.microsoft.com/office/drawing/2014/main" id="{B2E1EBD4-2AB6-6199-8F19-B29D0AAE5AA0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9" name="Straight Connector 588">
                <a:extLst>
                  <a:ext uri="{FF2B5EF4-FFF2-40B4-BE49-F238E27FC236}">
                    <a16:creationId xmlns:a16="http://schemas.microsoft.com/office/drawing/2014/main" id="{4DB424FD-7225-EB0D-A735-8F27819FF438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0" name="Straight Connector 589">
                <a:extLst>
                  <a:ext uri="{FF2B5EF4-FFF2-40B4-BE49-F238E27FC236}">
                    <a16:creationId xmlns:a16="http://schemas.microsoft.com/office/drawing/2014/main" id="{20ABD131-24EF-1D12-2395-30384DB2FB59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1" name="Straight Connector 590">
                <a:extLst>
                  <a:ext uri="{FF2B5EF4-FFF2-40B4-BE49-F238E27FC236}">
                    <a16:creationId xmlns:a16="http://schemas.microsoft.com/office/drawing/2014/main" id="{3CEDE2BF-B527-EE46-FB7F-1F76C6BD6D37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3" name="Straight Connector 592">
                <a:extLst>
                  <a:ext uri="{FF2B5EF4-FFF2-40B4-BE49-F238E27FC236}">
                    <a16:creationId xmlns:a16="http://schemas.microsoft.com/office/drawing/2014/main" id="{6C9BC291-B15F-6B58-4C3B-C65DD013F622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5" name="Straight Connector 594">
                <a:extLst>
                  <a:ext uri="{FF2B5EF4-FFF2-40B4-BE49-F238E27FC236}">
                    <a16:creationId xmlns:a16="http://schemas.microsoft.com/office/drawing/2014/main" id="{75374257-908F-3AD2-E9AF-AEDB922AE0DA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6" name="Straight Connector 595">
                <a:extLst>
                  <a:ext uri="{FF2B5EF4-FFF2-40B4-BE49-F238E27FC236}">
                    <a16:creationId xmlns:a16="http://schemas.microsoft.com/office/drawing/2014/main" id="{E3B8FEF6-3FC0-1A62-2922-97468E65CBB3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7" name="Straight Connector 596">
                <a:extLst>
                  <a:ext uri="{FF2B5EF4-FFF2-40B4-BE49-F238E27FC236}">
                    <a16:creationId xmlns:a16="http://schemas.microsoft.com/office/drawing/2014/main" id="{EE330B00-5EF7-0C86-5F9E-5AEEB6F2CCAF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8" name="Straight Connector 597">
                <a:extLst>
                  <a:ext uri="{FF2B5EF4-FFF2-40B4-BE49-F238E27FC236}">
                    <a16:creationId xmlns:a16="http://schemas.microsoft.com/office/drawing/2014/main" id="{240F77B8-8668-5CEA-823F-6C4EFACB0F0C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9" name="Group 598">
            <a:extLst>
              <a:ext uri="{FF2B5EF4-FFF2-40B4-BE49-F238E27FC236}">
                <a16:creationId xmlns:a16="http://schemas.microsoft.com/office/drawing/2014/main" id="{9DB5A52E-15F8-0A0D-C3D3-B97F8EB61407}"/>
              </a:ext>
            </a:extLst>
          </p:cNvPr>
          <p:cNvGrpSpPr/>
          <p:nvPr/>
        </p:nvGrpSpPr>
        <p:grpSpPr>
          <a:xfrm rot="19343599">
            <a:off x="4190944" y="3039047"/>
            <a:ext cx="437629" cy="279410"/>
            <a:chOff x="2933700" y="4038600"/>
            <a:chExt cx="723900" cy="439550"/>
          </a:xfrm>
        </p:grpSpPr>
        <p:sp>
          <p:nvSpPr>
            <p:cNvPr id="600" name="Rectangle 599">
              <a:extLst>
                <a:ext uri="{FF2B5EF4-FFF2-40B4-BE49-F238E27FC236}">
                  <a16:creationId xmlns:a16="http://schemas.microsoft.com/office/drawing/2014/main" id="{9F2F9F00-E6A3-7E7A-656F-644607D3F478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1" name="Group 600">
              <a:extLst>
                <a:ext uri="{FF2B5EF4-FFF2-40B4-BE49-F238E27FC236}">
                  <a16:creationId xmlns:a16="http://schemas.microsoft.com/office/drawing/2014/main" id="{1D7C87E2-FC51-8E8D-74A9-407A4CF865B1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602" name="Straight Connector 601">
                <a:extLst>
                  <a:ext uri="{FF2B5EF4-FFF2-40B4-BE49-F238E27FC236}">
                    <a16:creationId xmlns:a16="http://schemas.microsoft.com/office/drawing/2014/main" id="{EAB68EA5-583D-9BD7-5088-B004FC95215F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3" name="Straight Connector 602">
                <a:extLst>
                  <a:ext uri="{FF2B5EF4-FFF2-40B4-BE49-F238E27FC236}">
                    <a16:creationId xmlns:a16="http://schemas.microsoft.com/office/drawing/2014/main" id="{2317B425-3DB8-4BD0-A82B-B77210C92F3B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Straight Connector 603">
                <a:extLst>
                  <a:ext uri="{FF2B5EF4-FFF2-40B4-BE49-F238E27FC236}">
                    <a16:creationId xmlns:a16="http://schemas.microsoft.com/office/drawing/2014/main" id="{098DDCAA-B91B-AA7A-3207-C4386F020A4B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Straight Connector 604">
                <a:extLst>
                  <a:ext uri="{FF2B5EF4-FFF2-40B4-BE49-F238E27FC236}">
                    <a16:creationId xmlns:a16="http://schemas.microsoft.com/office/drawing/2014/main" id="{3B4758EF-C711-ABDF-F054-B49FCA9A5A7C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6" name="Straight Connector 605">
                <a:extLst>
                  <a:ext uri="{FF2B5EF4-FFF2-40B4-BE49-F238E27FC236}">
                    <a16:creationId xmlns:a16="http://schemas.microsoft.com/office/drawing/2014/main" id="{D9A7580D-4FCB-8126-7023-3A166CFF128C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7" name="Straight Connector 606">
                <a:extLst>
                  <a:ext uri="{FF2B5EF4-FFF2-40B4-BE49-F238E27FC236}">
                    <a16:creationId xmlns:a16="http://schemas.microsoft.com/office/drawing/2014/main" id="{6896ADAA-6606-EABE-A919-8AFB3799006A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8" name="Straight Connector 607">
                <a:extLst>
                  <a:ext uri="{FF2B5EF4-FFF2-40B4-BE49-F238E27FC236}">
                    <a16:creationId xmlns:a16="http://schemas.microsoft.com/office/drawing/2014/main" id="{F39EEF07-B5AC-D7A4-1D16-AC74E9177828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9" name="Straight Connector 608">
                <a:extLst>
                  <a:ext uri="{FF2B5EF4-FFF2-40B4-BE49-F238E27FC236}">
                    <a16:creationId xmlns:a16="http://schemas.microsoft.com/office/drawing/2014/main" id="{68A853E7-C124-D15F-BF0D-050901748A7B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0" name="Straight Connector 609">
                <a:extLst>
                  <a:ext uri="{FF2B5EF4-FFF2-40B4-BE49-F238E27FC236}">
                    <a16:creationId xmlns:a16="http://schemas.microsoft.com/office/drawing/2014/main" id="{48B72AC0-D030-1793-D991-381A9008C4E8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59" name="Group 658">
            <a:extLst>
              <a:ext uri="{FF2B5EF4-FFF2-40B4-BE49-F238E27FC236}">
                <a16:creationId xmlns:a16="http://schemas.microsoft.com/office/drawing/2014/main" id="{50092B8F-AF6E-2F3E-7580-812152AAB3E9}"/>
              </a:ext>
            </a:extLst>
          </p:cNvPr>
          <p:cNvGrpSpPr/>
          <p:nvPr/>
        </p:nvGrpSpPr>
        <p:grpSpPr>
          <a:xfrm rot="2614724">
            <a:off x="4148376" y="2389479"/>
            <a:ext cx="437629" cy="279410"/>
            <a:chOff x="2933700" y="4038600"/>
            <a:chExt cx="723900" cy="439550"/>
          </a:xfrm>
        </p:grpSpPr>
        <p:sp>
          <p:nvSpPr>
            <p:cNvPr id="661" name="Rectangle 660">
              <a:extLst>
                <a:ext uri="{FF2B5EF4-FFF2-40B4-BE49-F238E27FC236}">
                  <a16:creationId xmlns:a16="http://schemas.microsoft.com/office/drawing/2014/main" id="{9E609989-4E9A-C06E-2261-1DE8EED2B72A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62" name="Group 661">
              <a:extLst>
                <a:ext uri="{FF2B5EF4-FFF2-40B4-BE49-F238E27FC236}">
                  <a16:creationId xmlns:a16="http://schemas.microsoft.com/office/drawing/2014/main" id="{B8CE57EF-8033-7DED-3E92-4E17C048F394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663" name="Straight Connector 662">
                <a:extLst>
                  <a:ext uri="{FF2B5EF4-FFF2-40B4-BE49-F238E27FC236}">
                    <a16:creationId xmlns:a16="http://schemas.microsoft.com/office/drawing/2014/main" id="{C3AA5D37-7A23-1D49-3FC7-5FE128E7BFA4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4" name="Straight Connector 663">
                <a:extLst>
                  <a:ext uri="{FF2B5EF4-FFF2-40B4-BE49-F238E27FC236}">
                    <a16:creationId xmlns:a16="http://schemas.microsoft.com/office/drawing/2014/main" id="{811E68F9-D537-CB46-A8C8-A358DAF8F176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5" name="Straight Connector 664">
                <a:extLst>
                  <a:ext uri="{FF2B5EF4-FFF2-40B4-BE49-F238E27FC236}">
                    <a16:creationId xmlns:a16="http://schemas.microsoft.com/office/drawing/2014/main" id="{A5366EEE-DE88-AF81-69A8-D313389CD50D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6" name="Straight Connector 665">
                <a:extLst>
                  <a:ext uri="{FF2B5EF4-FFF2-40B4-BE49-F238E27FC236}">
                    <a16:creationId xmlns:a16="http://schemas.microsoft.com/office/drawing/2014/main" id="{AEDAF7C2-0927-F454-5512-DFD72A412FE0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7" name="Straight Connector 666">
                <a:extLst>
                  <a:ext uri="{FF2B5EF4-FFF2-40B4-BE49-F238E27FC236}">
                    <a16:creationId xmlns:a16="http://schemas.microsoft.com/office/drawing/2014/main" id="{86821545-5753-DA14-FC81-FF5486688BB9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9" name="Straight Connector 668">
                <a:extLst>
                  <a:ext uri="{FF2B5EF4-FFF2-40B4-BE49-F238E27FC236}">
                    <a16:creationId xmlns:a16="http://schemas.microsoft.com/office/drawing/2014/main" id="{0291488B-4A74-905A-6362-B955AA507022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0" name="Straight Connector 669">
                <a:extLst>
                  <a:ext uri="{FF2B5EF4-FFF2-40B4-BE49-F238E27FC236}">
                    <a16:creationId xmlns:a16="http://schemas.microsoft.com/office/drawing/2014/main" id="{4A32E095-B1D8-F088-8F62-5EC95386DC08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1" name="Straight Connector 670">
                <a:extLst>
                  <a:ext uri="{FF2B5EF4-FFF2-40B4-BE49-F238E27FC236}">
                    <a16:creationId xmlns:a16="http://schemas.microsoft.com/office/drawing/2014/main" id="{EF4CDCD3-EB7E-A79B-ED72-E793E78913E1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2" name="Straight Connector 671">
                <a:extLst>
                  <a:ext uri="{FF2B5EF4-FFF2-40B4-BE49-F238E27FC236}">
                    <a16:creationId xmlns:a16="http://schemas.microsoft.com/office/drawing/2014/main" id="{861EA593-F075-C6E5-F0D1-A63FF2BF16F9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3" name="Group 672">
            <a:extLst>
              <a:ext uri="{FF2B5EF4-FFF2-40B4-BE49-F238E27FC236}">
                <a16:creationId xmlns:a16="http://schemas.microsoft.com/office/drawing/2014/main" id="{467A0EB0-9878-7AD8-1418-655071201982}"/>
              </a:ext>
            </a:extLst>
          </p:cNvPr>
          <p:cNvGrpSpPr/>
          <p:nvPr/>
        </p:nvGrpSpPr>
        <p:grpSpPr>
          <a:xfrm rot="2614724">
            <a:off x="3376459" y="3008142"/>
            <a:ext cx="437629" cy="279410"/>
            <a:chOff x="2933700" y="4038600"/>
            <a:chExt cx="723900" cy="439550"/>
          </a:xfrm>
        </p:grpSpPr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AC0A5824-0EE2-F3E8-7149-4993F34CACB0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FAE5BEBF-0E1F-9C1D-9F2F-F5CAADF63631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F4A73000-684E-0D0A-E301-E74D57039B3C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D885DC16-3E94-F2F9-3049-CDC254DFC693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2E2396AE-13F2-9048-EC6F-440C65E87EE4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3812DE9D-CF1A-4223-31DD-CB5AEE54D804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516B4B56-2A75-1A2C-172A-B93137ABFD5C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4A20EB80-AFC8-FD54-C947-269C4FA28825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345299B8-2260-993B-41AB-51192E154401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894F2752-2224-0724-2722-C69847954E2D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A2ADF84F-7803-1DB6-973B-D9F0E08FF45B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1" name="Oval 270">
            <a:extLst>
              <a:ext uri="{FF2B5EF4-FFF2-40B4-BE49-F238E27FC236}">
                <a16:creationId xmlns:a16="http://schemas.microsoft.com/office/drawing/2014/main" id="{404262F6-DB8D-E2AD-BDBE-FDE0EDA1AB5F}"/>
              </a:ext>
            </a:extLst>
          </p:cNvPr>
          <p:cNvSpPr/>
          <p:nvPr/>
        </p:nvSpPr>
        <p:spPr>
          <a:xfrm>
            <a:off x="3645252" y="3780894"/>
            <a:ext cx="655884" cy="457939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cxnSp>
        <p:nvCxnSpPr>
          <p:cNvPr id="272" name="Connector: Elbow 271">
            <a:extLst>
              <a:ext uri="{FF2B5EF4-FFF2-40B4-BE49-F238E27FC236}">
                <a16:creationId xmlns:a16="http://schemas.microsoft.com/office/drawing/2014/main" id="{1AE2F79E-7A34-CB74-1E60-F1D2608B633D}"/>
              </a:ext>
            </a:extLst>
          </p:cNvPr>
          <p:cNvCxnSpPr>
            <a:cxnSpLocks/>
            <a:stCxn id="577" idx="2"/>
            <a:endCxn id="580" idx="6"/>
          </p:cNvCxnSpPr>
          <p:nvPr/>
        </p:nvCxnSpPr>
        <p:spPr>
          <a:xfrm rot="10800000" flipH="1">
            <a:off x="3111851" y="2853179"/>
            <a:ext cx="1744765" cy="22897"/>
          </a:xfrm>
          <a:prstGeom prst="bentConnector5">
            <a:avLst>
              <a:gd name="adj1" fmla="val -17178"/>
              <a:gd name="adj2" fmla="val -7532092"/>
              <a:gd name="adj3" fmla="val 11659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D4D18552-8666-D481-4054-23F1D130E52A}"/>
                  </a:ext>
                </a:extLst>
              </p:cNvPr>
              <p:cNvSpPr/>
              <p:nvPr/>
            </p:nvSpPr>
            <p:spPr>
              <a:xfrm>
                <a:off x="3645252" y="4389755"/>
                <a:ext cx="655884" cy="457939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Sans Serif Collection" panose="020B0502040504020204" pitchFamily="34" charset="0"/>
                              <a:cs typeface="Sans Serif Collection" panose="020B050204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Sans Serif Collection" panose="020B0502040504020204" pitchFamily="34" charset="0"/>
                              <a:cs typeface="Sans Serif Collection" panose="020B0502040504020204" pitchFamily="34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Sans Serif Collection" panose="020B0502040504020204" pitchFamily="34" charset="0"/>
                              <a:cs typeface="Sans Serif Collection" panose="020B0502040504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m:t>→</m:t>
                      </m:r>
                    </m:oMath>
                  </m:oMathPara>
                </a14:m>
                <a:endParaRPr lang="en-US" sz="1400" dirty="0">
                  <a:latin typeface="Sans Serif Collection" panose="020B0502040504020204" pitchFamily="34" charset="0"/>
                  <a:ea typeface="Sans Serif Collection" panose="020B0502040504020204" pitchFamily="34" charset="0"/>
                  <a:cs typeface="Sans Serif Collection" panose="020B0502040504020204" pitchFamily="34" charset="0"/>
                </a:endParaRPr>
              </a:p>
            </p:txBody>
          </p:sp>
        </mc:Choice>
        <mc:Fallback xmlns=""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D4D18552-8666-D481-4054-23F1D130E5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252" y="4389755"/>
                <a:ext cx="655884" cy="45793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5870FFCE-2BB4-9E18-6D95-1CE1C7898804}"/>
                  </a:ext>
                </a:extLst>
              </p:cNvPr>
              <p:cNvSpPr txBox="1"/>
              <p:nvPr/>
            </p:nvSpPr>
            <p:spPr>
              <a:xfrm>
                <a:off x="2057400" y="3261300"/>
                <a:ext cx="44884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5870FFCE-2BB4-9E18-6D95-1CE1C7898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3261300"/>
                <a:ext cx="448841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099E8F60-092D-A492-D77F-255EBD537404}"/>
                  </a:ext>
                </a:extLst>
              </p:cNvPr>
              <p:cNvSpPr txBox="1"/>
              <p:nvPr/>
            </p:nvSpPr>
            <p:spPr>
              <a:xfrm>
                <a:off x="719256" y="4963581"/>
                <a:ext cx="4933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099E8F60-092D-A492-D77F-255EBD537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56" y="4963581"/>
                <a:ext cx="493340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79FFB69F-6D2D-4C85-18F4-A8F0475A2CB0}"/>
                  </a:ext>
                </a:extLst>
              </p:cNvPr>
              <p:cNvSpPr txBox="1"/>
              <p:nvPr/>
            </p:nvSpPr>
            <p:spPr>
              <a:xfrm>
                <a:off x="3702970" y="4974062"/>
                <a:ext cx="4993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79FFB69F-6D2D-4C85-18F4-A8F0475A2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970" y="4974062"/>
                <a:ext cx="499304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1415BA79-2CDE-7B3A-A1C6-3A512E1A5475}"/>
                  </a:ext>
                </a:extLst>
              </p:cNvPr>
              <p:cNvSpPr txBox="1"/>
              <p:nvPr/>
            </p:nvSpPr>
            <p:spPr>
              <a:xfrm>
                <a:off x="5585552" y="3349668"/>
                <a:ext cx="44884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1415BA79-2CDE-7B3A-A1C6-3A512E1A5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552" y="3349668"/>
                <a:ext cx="448841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2" name="Oval 281">
            <a:extLst>
              <a:ext uri="{FF2B5EF4-FFF2-40B4-BE49-F238E27FC236}">
                <a16:creationId xmlns:a16="http://schemas.microsoft.com/office/drawing/2014/main" id="{86265DB2-9502-6C44-2AB5-E7DE95430534}"/>
              </a:ext>
            </a:extLst>
          </p:cNvPr>
          <p:cNvSpPr/>
          <p:nvPr/>
        </p:nvSpPr>
        <p:spPr>
          <a:xfrm>
            <a:off x="6648184" y="2828529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658E461E-6C79-62C6-EAFC-01CCAC12C507}"/>
              </a:ext>
            </a:extLst>
          </p:cNvPr>
          <p:cNvSpPr/>
          <p:nvPr/>
        </p:nvSpPr>
        <p:spPr>
          <a:xfrm>
            <a:off x="7462603" y="2209800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CB9F547A-D5EC-90FD-B542-D4E72F285806}"/>
              </a:ext>
            </a:extLst>
          </p:cNvPr>
          <p:cNvSpPr/>
          <p:nvPr/>
        </p:nvSpPr>
        <p:spPr>
          <a:xfrm>
            <a:off x="7504738" y="3413574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456149F5-DFAB-9A3E-0D7C-4EBC165E3102}"/>
              </a:ext>
            </a:extLst>
          </p:cNvPr>
          <p:cNvSpPr/>
          <p:nvPr/>
        </p:nvSpPr>
        <p:spPr>
          <a:xfrm>
            <a:off x="8240549" y="2805632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8654EC4E-1476-0515-C8EA-7CF1D5FC96C8}"/>
              </a:ext>
            </a:extLst>
          </p:cNvPr>
          <p:cNvCxnSpPr>
            <a:cxnSpLocks/>
            <a:stCxn id="283" idx="3"/>
            <a:endCxn id="282" idx="6"/>
          </p:cNvCxnSpPr>
          <p:nvPr/>
        </p:nvCxnSpPr>
        <p:spPr>
          <a:xfrm flipH="1">
            <a:off x="6800584" y="2339882"/>
            <a:ext cx="684337" cy="56484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835389F7-487A-E3CC-5FDB-EE0B09DB196A}"/>
              </a:ext>
            </a:extLst>
          </p:cNvPr>
          <p:cNvCxnSpPr>
            <a:cxnSpLocks/>
            <a:stCxn id="285" idx="1"/>
            <a:endCxn id="283" idx="5"/>
          </p:cNvCxnSpPr>
          <p:nvPr/>
        </p:nvCxnSpPr>
        <p:spPr>
          <a:xfrm flipH="1" flipV="1">
            <a:off x="7592685" y="2339882"/>
            <a:ext cx="670182" cy="48806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BB175542-DD5E-DDD7-AE96-5EDDB88123B4}"/>
              </a:ext>
            </a:extLst>
          </p:cNvPr>
          <p:cNvCxnSpPr>
            <a:cxnSpLocks/>
            <a:stCxn id="284" idx="2"/>
            <a:endCxn id="282" idx="5"/>
          </p:cNvCxnSpPr>
          <p:nvPr/>
        </p:nvCxnSpPr>
        <p:spPr>
          <a:xfrm flipH="1" flipV="1">
            <a:off x="6778266" y="2958611"/>
            <a:ext cx="726472" cy="5311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50209803-5B1F-1658-A158-F2C428159A03}"/>
              </a:ext>
            </a:extLst>
          </p:cNvPr>
          <p:cNvCxnSpPr>
            <a:cxnSpLocks/>
            <a:stCxn id="284" idx="6"/>
            <a:endCxn id="285" idx="3"/>
          </p:cNvCxnSpPr>
          <p:nvPr/>
        </p:nvCxnSpPr>
        <p:spPr>
          <a:xfrm flipV="1">
            <a:off x="7657138" y="2935714"/>
            <a:ext cx="605729" cy="5540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42CB0067-6264-85E8-F824-8ABD82F39F40}"/>
              </a:ext>
            </a:extLst>
          </p:cNvPr>
          <p:cNvGrpSpPr/>
          <p:nvPr/>
        </p:nvGrpSpPr>
        <p:grpSpPr>
          <a:xfrm rot="19515040">
            <a:off x="6912778" y="2462005"/>
            <a:ext cx="437629" cy="279410"/>
            <a:chOff x="2933700" y="4038600"/>
            <a:chExt cx="723900" cy="439550"/>
          </a:xfrm>
        </p:grpSpPr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7F11C80-8640-7195-E288-6E3ED5E91D2C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7DC63DEF-BC0B-8FF6-46F6-99120A7BD961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5BAA2F63-0310-932C-6E24-456B320055AF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87F1E46D-4B2D-BC2C-5D55-89F4E086ADD7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441068CF-F65E-94D8-9D08-6F0F38EAAB54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3CE94078-B9EE-A95C-0BC9-CDD64C9DFDD5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FBF02447-239D-8E0F-5E33-F52EFAB0BEC8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4385C3E3-2B45-3E76-8066-6D6DD7D845D4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C0BE9CE4-5092-3F93-F5DE-719D5568906F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D1946FEF-663A-EA8E-A23A-3ED5EF782B4E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49FDD99B-BB40-A953-CA00-558ECB456B9A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A5F71AB9-8462-4BBB-97C5-4535C0FB82FD}"/>
              </a:ext>
            </a:extLst>
          </p:cNvPr>
          <p:cNvGrpSpPr/>
          <p:nvPr/>
        </p:nvGrpSpPr>
        <p:grpSpPr>
          <a:xfrm rot="19343599">
            <a:off x="7727276" y="3067701"/>
            <a:ext cx="437629" cy="279410"/>
            <a:chOff x="2933700" y="4038600"/>
            <a:chExt cx="723900" cy="439550"/>
          </a:xfrm>
        </p:grpSpPr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A9E5D31B-BF2D-582D-C342-807D247ABF28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E8512E9A-E792-CEEB-640A-5BD90B53D6A2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83A9E0E1-F695-F4A3-EAFC-3602C6332960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12B9AA3E-14A1-82FB-2EF2-F797B6DDF4EC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0F3FB16C-CF4A-5E11-49E9-1A820A580C0D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6A3382A9-20F2-6648-A006-70DDA13BBCD8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AA4FEEC2-558C-D7CA-47FF-AACDDCB3D92A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2D81F22A-B017-4560-2788-954C0075B96C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9C9E5224-577F-F41E-80AF-13C943628279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B65CD2E1-F79A-270A-CE7D-720D9A52C5E2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F937C5E3-0FD4-8605-EE6C-F81A36D36A0F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E6049AED-A959-0A70-E299-559E59DD8A05}"/>
              </a:ext>
            </a:extLst>
          </p:cNvPr>
          <p:cNvGrpSpPr/>
          <p:nvPr/>
        </p:nvGrpSpPr>
        <p:grpSpPr>
          <a:xfrm rot="2614724">
            <a:off x="7684708" y="2418133"/>
            <a:ext cx="437629" cy="279410"/>
            <a:chOff x="2933700" y="4038600"/>
            <a:chExt cx="723900" cy="439550"/>
          </a:xfrm>
        </p:grpSpPr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E3473831-8B7D-01FA-4198-E9FD20DA4EB2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E727D1F0-6B41-5F88-4472-659215D8E01B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B827C020-F08F-DDE3-D6F8-1F8567FC28B1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2204EF97-0C75-2C27-86FB-FCAF0BD4085B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8D34CA65-BE78-F8C4-710D-1DC7CF7D42D9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5" name="Straight Connector 794">
                <a:extLst>
                  <a:ext uri="{FF2B5EF4-FFF2-40B4-BE49-F238E27FC236}">
                    <a16:creationId xmlns:a16="http://schemas.microsoft.com/office/drawing/2014/main" id="{90397312-9455-1176-090A-0E463ACE7049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7" name="Straight Connector 796">
                <a:extLst>
                  <a:ext uri="{FF2B5EF4-FFF2-40B4-BE49-F238E27FC236}">
                    <a16:creationId xmlns:a16="http://schemas.microsoft.com/office/drawing/2014/main" id="{F8034FDD-8B0B-1308-4E7D-9BB148324AEF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8" name="Straight Connector 797">
                <a:extLst>
                  <a:ext uri="{FF2B5EF4-FFF2-40B4-BE49-F238E27FC236}">
                    <a16:creationId xmlns:a16="http://schemas.microsoft.com/office/drawing/2014/main" id="{C8F28D94-5DFE-5DBD-31F3-BC1B2C5108A6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0" name="Straight Connector 799">
                <a:extLst>
                  <a:ext uri="{FF2B5EF4-FFF2-40B4-BE49-F238E27FC236}">
                    <a16:creationId xmlns:a16="http://schemas.microsoft.com/office/drawing/2014/main" id="{FCA88132-5A9F-C56A-948F-93CBDFDDE904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1" name="Straight Connector 800">
                <a:extLst>
                  <a:ext uri="{FF2B5EF4-FFF2-40B4-BE49-F238E27FC236}">
                    <a16:creationId xmlns:a16="http://schemas.microsoft.com/office/drawing/2014/main" id="{F83DFD37-82C5-203A-9699-40D5FEE55F2E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7" name="Straight Connector 806">
                <a:extLst>
                  <a:ext uri="{FF2B5EF4-FFF2-40B4-BE49-F238E27FC236}">
                    <a16:creationId xmlns:a16="http://schemas.microsoft.com/office/drawing/2014/main" id="{C3114804-73ED-C2A8-9D31-BB263E31F56B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10" name="Group 809">
            <a:extLst>
              <a:ext uri="{FF2B5EF4-FFF2-40B4-BE49-F238E27FC236}">
                <a16:creationId xmlns:a16="http://schemas.microsoft.com/office/drawing/2014/main" id="{A6B774BB-E1CD-3269-DBE0-B1B8AD2C5647}"/>
              </a:ext>
            </a:extLst>
          </p:cNvPr>
          <p:cNvGrpSpPr/>
          <p:nvPr/>
        </p:nvGrpSpPr>
        <p:grpSpPr>
          <a:xfrm rot="2614724">
            <a:off x="6912791" y="3036796"/>
            <a:ext cx="437629" cy="279410"/>
            <a:chOff x="2933700" y="4038600"/>
            <a:chExt cx="723900" cy="439550"/>
          </a:xfrm>
        </p:grpSpPr>
        <p:sp>
          <p:nvSpPr>
            <p:cNvPr id="811" name="Rectangle 810">
              <a:extLst>
                <a:ext uri="{FF2B5EF4-FFF2-40B4-BE49-F238E27FC236}">
                  <a16:creationId xmlns:a16="http://schemas.microsoft.com/office/drawing/2014/main" id="{ED9BDE34-E131-660F-5A5B-50E23E57DEF7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13" name="Group 812">
              <a:extLst>
                <a:ext uri="{FF2B5EF4-FFF2-40B4-BE49-F238E27FC236}">
                  <a16:creationId xmlns:a16="http://schemas.microsoft.com/office/drawing/2014/main" id="{E798CF15-238B-5168-40E2-941FE5137A4A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814" name="Straight Connector 813">
                <a:extLst>
                  <a:ext uri="{FF2B5EF4-FFF2-40B4-BE49-F238E27FC236}">
                    <a16:creationId xmlns:a16="http://schemas.microsoft.com/office/drawing/2014/main" id="{0558EB61-727B-F7DF-A0B2-DA3E58059118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5" name="Straight Connector 814">
                <a:extLst>
                  <a:ext uri="{FF2B5EF4-FFF2-40B4-BE49-F238E27FC236}">
                    <a16:creationId xmlns:a16="http://schemas.microsoft.com/office/drawing/2014/main" id="{AC6D2051-9C4A-3A82-09C6-D251B655E59F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6" name="Straight Connector 815">
                <a:extLst>
                  <a:ext uri="{FF2B5EF4-FFF2-40B4-BE49-F238E27FC236}">
                    <a16:creationId xmlns:a16="http://schemas.microsoft.com/office/drawing/2014/main" id="{C46BC3C5-B316-1F40-2170-BA941CA61AFC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7" name="Straight Connector 816">
                <a:extLst>
                  <a:ext uri="{FF2B5EF4-FFF2-40B4-BE49-F238E27FC236}">
                    <a16:creationId xmlns:a16="http://schemas.microsoft.com/office/drawing/2014/main" id="{B86B1468-43AC-C16D-F774-E36FA99BD08F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8" name="Straight Connector 817">
                <a:extLst>
                  <a:ext uri="{FF2B5EF4-FFF2-40B4-BE49-F238E27FC236}">
                    <a16:creationId xmlns:a16="http://schemas.microsoft.com/office/drawing/2014/main" id="{EC5A1BD2-59C5-3E2C-262E-1611181AC2B9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9" name="Straight Connector 818">
                <a:extLst>
                  <a:ext uri="{FF2B5EF4-FFF2-40B4-BE49-F238E27FC236}">
                    <a16:creationId xmlns:a16="http://schemas.microsoft.com/office/drawing/2014/main" id="{8CB1119C-4A06-8DC2-1043-5B96D37BFCEC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0" name="Straight Connector 819">
                <a:extLst>
                  <a:ext uri="{FF2B5EF4-FFF2-40B4-BE49-F238E27FC236}">
                    <a16:creationId xmlns:a16="http://schemas.microsoft.com/office/drawing/2014/main" id="{AAD890EE-B5A0-AD10-4DB8-6AA0E78F3BDF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1" name="Straight Connector 820">
                <a:extLst>
                  <a:ext uri="{FF2B5EF4-FFF2-40B4-BE49-F238E27FC236}">
                    <a16:creationId xmlns:a16="http://schemas.microsoft.com/office/drawing/2014/main" id="{DAD4729E-5265-2E6D-33C4-5779E32C3132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2" name="Straight Connector 821">
                <a:extLst>
                  <a:ext uri="{FF2B5EF4-FFF2-40B4-BE49-F238E27FC236}">
                    <a16:creationId xmlns:a16="http://schemas.microsoft.com/office/drawing/2014/main" id="{B617E550-6F7C-5AE2-C8D1-C2987BCA02A3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23" name="Connector: Elbow 822">
            <a:extLst>
              <a:ext uri="{FF2B5EF4-FFF2-40B4-BE49-F238E27FC236}">
                <a16:creationId xmlns:a16="http://schemas.microsoft.com/office/drawing/2014/main" id="{708A9873-2E19-CD4A-D848-A74715735D54}"/>
              </a:ext>
            </a:extLst>
          </p:cNvPr>
          <p:cNvCxnSpPr>
            <a:cxnSpLocks/>
            <a:stCxn id="282" idx="4"/>
            <a:endCxn id="285" idx="4"/>
          </p:cNvCxnSpPr>
          <p:nvPr/>
        </p:nvCxnSpPr>
        <p:spPr>
          <a:xfrm rot="5400000" flipH="1" flipV="1">
            <a:off x="7509117" y="2173298"/>
            <a:ext cx="22897" cy="1592365"/>
          </a:xfrm>
          <a:prstGeom prst="bentConnector3">
            <a:avLst>
              <a:gd name="adj1" fmla="val -463693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4" name="Oval 823">
                <a:extLst>
                  <a:ext uri="{FF2B5EF4-FFF2-40B4-BE49-F238E27FC236}">
                    <a16:creationId xmlns:a16="http://schemas.microsoft.com/office/drawing/2014/main" id="{10389822-A502-4B50-7D50-9AD03262A978}"/>
                  </a:ext>
                </a:extLst>
              </p:cNvPr>
              <p:cNvSpPr/>
              <p:nvPr/>
            </p:nvSpPr>
            <p:spPr>
              <a:xfrm>
                <a:off x="7181584" y="3809548"/>
                <a:ext cx="655884" cy="457939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Sans Serif Collection" panose="020B0502040504020204" pitchFamily="34" charset="0"/>
                              <a:cs typeface="Sans Serif Collection" panose="020B050204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Sans Serif Collection" panose="020B0502040504020204" pitchFamily="34" charset="0"/>
                              <a:cs typeface="Sans Serif Collection" panose="020B0502040504020204" pitchFamily="34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Sans Serif Collection" panose="020B0502040504020204" pitchFamily="34" charset="0"/>
                              <a:cs typeface="Sans Serif Collection" panose="020B0502040504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m:t>→</m:t>
                      </m:r>
                    </m:oMath>
                  </m:oMathPara>
                </a14:m>
                <a:endParaRPr lang="en-US" sz="1400" dirty="0">
                  <a:latin typeface="Sans Serif Collection" panose="020B0502040504020204" pitchFamily="34" charset="0"/>
                  <a:ea typeface="Sans Serif Collection" panose="020B0502040504020204" pitchFamily="34" charset="0"/>
                  <a:cs typeface="Sans Serif Collection" panose="020B0502040504020204" pitchFamily="34" charset="0"/>
                </a:endParaRPr>
              </a:p>
            </p:txBody>
          </p:sp>
        </mc:Choice>
        <mc:Fallback xmlns="">
          <p:sp>
            <p:nvSpPr>
              <p:cNvPr id="824" name="Oval 823">
                <a:extLst>
                  <a:ext uri="{FF2B5EF4-FFF2-40B4-BE49-F238E27FC236}">
                    <a16:creationId xmlns:a16="http://schemas.microsoft.com/office/drawing/2014/main" id="{10389822-A502-4B50-7D50-9AD03262A9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584" y="3809548"/>
                <a:ext cx="655884" cy="457939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5" name="Connector: Elbow 824">
            <a:extLst>
              <a:ext uri="{FF2B5EF4-FFF2-40B4-BE49-F238E27FC236}">
                <a16:creationId xmlns:a16="http://schemas.microsoft.com/office/drawing/2014/main" id="{81D7C896-A157-2DAB-3800-FC5C238764F5}"/>
              </a:ext>
            </a:extLst>
          </p:cNvPr>
          <p:cNvCxnSpPr>
            <a:cxnSpLocks/>
            <a:stCxn id="282" idx="2"/>
            <a:endCxn id="285" idx="6"/>
          </p:cNvCxnSpPr>
          <p:nvPr/>
        </p:nvCxnSpPr>
        <p:spPr>
          <a:xfrm rot="10800000" flipH="1">
            <a:off x="6648183" y="2881833"/>
            <a:ext cx="1744765" cy="22897"/>
          </a:xfrm>
          <a:prstGeom prst="bentConnector5">
            <a:avLst>
              <a:gd name="adj1" fmla="val -17178"/>
              <a:gd name="adj2" fmla="val -7532092"/>
              <a:gd name="adj3" fmla="val 11659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6" name="Oval 825">
                <a:extLst>
                  <a:ext uri="{FF2B5EF4-FFF2-40B4-BE49-F238E27FC236}">
                    <a16:creationId xmlns:a16="http://schemas.microsoft.com/office/drawing/2014/main" id="{9109622C-9E57-8813-6604-462BBB52118E}"/>
                  </a:ext>
                </a:extLst>
              </p:cNvPr>
              <p:cNvSpPr/>
              <p:nvPr/>
            </p:nvSpPr>
            <p:spPr>
              <a:xfrm>
                <a:off x="7181584" y="4418409"/>
                <a:ext cx="655884" cy="457939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Sans Serif Collection" panose="020B0502040504020204" pitchFamily="34" charset="0"/>
                              <a:cs typeface="Sans Serif Collection" panose="020B050204050402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Sans Serif Collection" panose="020B0502040504020204" pitchFamily="34" charset="0"/>
                              <a:cs typeface="Sans Serif Collection" panose="020B0502040504020204" pitchFamily="34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Sans Serif Collection" panose="020B0502040504020204" pitchFamily="34" charset="0"/>
                              <a:cs typeface="Sans Serif Collection" panose="020B0502040504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m:t>→</m:t>
                      </m:r>
                    </m:oMath>
                  </m:oMathPara>
                </a14:m>
                <a:endParaRPr lang="en-US" sz="1400" dirty="0">
                  <a:latin typeface="Sans Serif Collection" panose="020B0502040504020204" pitchFamily="34" charset="0"/>
                  <a:ea typeface="Sans Serif Collection" panose="020B0502040504020204" pitchFamily="34" charset="0"/>
                  <a:cs typeface="Sans Serif Collection" panose="020B0502040504020204" pitchFamily="34" charset="0"/>
                </a:endParaRPr>
              </a:p>
            </p:txBody>
          </p:sp>
        </mc:Choice>
        <mc:Fallback xmlns="">
          <p:sp>
            <p:nvSpPr>
              <p:cNvPr id="826" name="Oval 825">
                <a:extLst>
                  <a:ext uri="{FF2B5EF4-FFF2-40B4-BE49-F238E27FC236}">
                    <a16:creationId xmlns:a16="http://schemas.microsoft.com/office/drawing/2014/main" id="{9109622C-9E57-8813-6604-462BBB5211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584" y="4418409"/>
                <a:ext cx="655884" cy="45793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7" name="TextBox 826">
                <a:extLst>
                  <a:ext uri="{FF2B5EF4-FFF2-40B4-BE49-F238E27FC236}">
                    <a16:creationId xmlns:a16="http://schemas.microsoft.com/office/drawing/2014/main" id="{CA14DDD2-0246-5489-782A-671045474E48}"/>
                  </a:ext>
                </a:extLst>
              </p:cNvPr>
              <p:cNvSpPr txBox="1"/>
              <p:nvPr/>
            </p:nvSpPr>
            <p:spPr>
              <a:xfrm>
                <a:off x="7278443" y="5027270"/>
                <a:ext cx="4993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827" name="TextBox 826">
                <a:extLst>
                  <a:ext uri="{FF2B5EF4-FFF2-40B4-BE49-F238E27FC236}">
                    <a16:creationId xmlns:a16="http://schemas.microsoft.com/office/drawing/2014/main" id="{CA14DDD2-0246-5489-782A-671045474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443" y="5027270"/>
                <a:ext cx="499304" cy="400110"/>
              </a:xfrm>
              <a:prstGeom prst="rect">
                <a:avLst/>
              </a:prstGeom>
              <a:blipFill>
                <a:blip r:embed="rId11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FD6AD9D-D2AE-BF24-D5C8-8B5960C34E90}"/>
              </a:ext>
            </a:extLst>
          </p:cNvPr>
          <p:cNvSpPr/>
          <p:nvPr/>
        </p:nvSpPr>
        <p:spPr>
          <a:xfrm>
            <a:off x="5205423" y="2075531"/>
            <a:ext cx="3653960" cy="328816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Rectangle 827">
            <a:extLst>
              <a:ext uri="{FF2B5EF4-FFF2-40B4-BE49-F238E27FC236}">
                <a16:creationId xmlns:a16="http://schemas.microsoft.com/office/drawing/2014/main" id="{46ABFC36-E6F1-CB1E-7848-C88B0010966C}"/>
              </a:ext>
            </a:extLst>
          </p:cNvPr>
          <p:cNvSpPr/>
          <p:nvPr/>
        </p:nvSpPr>
        <p:spPr>
          <a:xfrm>
            <a:off x="2542097" y="2075531"/>
            <a:ext cx="2705461" cy="329864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Rectangle 828">
            <a:extLst>
              <a:ext uri="{FF2B5EF4-FFF2-40B4-BE49-F238E27FC236}">
                <a16:creationId xmlns:a16="http://schemas.microsoft.com/office/drawing/2014/main" id="{0AEB4338-718F-3353-CE12-5E3B9176EC8E}"/>
              </a:ext>
            </a:extLst>
          </p:cNvPr>
          <p:cNvSpPr/>
          <p:nvPr/>
        </p:nvSpPr>
        <p:spPr>
          <a:xfrm>
            <a:off x="53386" y="2075532"/>
            <a:ext cx="1787672" cy="328816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20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8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2" grpId="0" animBg="1"/>
      <p:bldP spid="278" grpId="0"/>
      <p:bldP spid="3" grpId="0" animBg="1"/>
      <p:bldP spid="828" grpId="0" animBg="1"/>
      <p:bldP spid="82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28041-95CA-5AD9-1AEC-55E36C298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29A90E-FDC5-9426-2EBB-83031880AD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514600"/>
            <a:ext cx="7772400" cy="1470025"/>
          </a:xfrm>
        </p:spPr>
        <p:txBody>
          <a:bodyPr/>
          <a:lstStyle/>
          <a:p>
            <a:r>
              <a:rPr lang="en-US" sz="4000" b="1" dirty="0">
                <a:solidFill>
                  <a:srgbClr val="7030A0"/>
                </a:solidFill>
              </a:rPr>
              <a:t>Reversibility </a:t>
            </a:r>
            <a:r>
              <a:rPr lang="en-US" sz="4000" b="1" dirty="0"/>
              <a:t>of</a:t>
            </a:r>
            <a:r>
              <a:rPr lang="en-US" sz="4000" b="1" dirty="0">
                <a:solidFill>
                  <a:srgbClr val="7030A0"/>
                </a:solidFill>
              </a:rPr>
              <a:t> Current Flow</a:t>
            </a:r>
            <a:br>
              <a:rPr lang="en-US" sz="4000" b="1" dirty="0">
                <a:solidFill>
                  <a:srgbClr val="7030A0"/>
                </a:solidFill>
              </a:rPr>
            </a:br>
            <a:r>
              <a:rPr lang="en-US" sz="3200" b="1" dirty="0"/>
              <a:t>A tool for </a:t>
            </a:r>
            <a:r>
              <a:rPr lang="en-US" sz="3200" b="1" dirty="0">
                <a:solidFill>
                  <a:srgbClr val="7030A0"/>
                </a:solidFill>
              </a:rPr>
              <a:t>commute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E080B5-1B04-1DB5-3306-8C8FD7271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7D3F34-CCFE-4664-990B-25D48250FF7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75628-3B62-012D-46F0-C29783A23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2529B-5EAC-7B6C-2A71-C16F059EE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091A2-F2BE-CA31-76E0-631D24E43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7D3F34-CCFE-4664-990B-25D48250FF7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87CAFCE-4523-8610-DBB0-5A77B77EB275}"/>
              </a:ext>
            </a:extLst>
          </p:cNvPr>
          <p:cNvSpPr/>
          <p:nvPr/>
        </p:nvSpPr>
        <p:spPr>
          <a:xfrm>
            <a:off x="1379971" y="367989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1144D01-2482-46B9-D342-9901F8607D5B}"/>
              </a:ext>
            </a:extLst>
          </p:cNvPr>
          <p:cNvSpPr/>
          <p:nvPr/>
        </p:nvSpPr>
        <p:spPr>
          <a:xfrm>
            <a:off x="2218171" y="451809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4119F70-F25D-BCCA-1AF8-E8894B1024AD}"/>
              </a:ext>
            </a:extLst>
          </p:cNvPr>
          <p:cNvSpPr/>
          <p:nvPr/>
        </p:nvSpPr>
        <p:spPr>
          <a:xfrm>
            <a:off x="2294371" y="284169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C19FA40-40AF-0745-E625-0F3E8A35EFF5}"/>
              </a:ext>
            </a:extLst>
          </p:cNvPr>
          <p:cNvSpPr/>
          <p:nvPr/>
        </p:nvSpPr>
        <p:spPr>
          <a:xfrm>
            <a:off x="4123171" y="284169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0BD2E93-C4B5-1D03-1FED-08C8AADCF9CB}"/>
              </a:ext>
            </a:extLst>
          </p:cNvPr>
          <p:cNvSpPr/>
          <p:nvPr/>
        </p:nvSpPr>
        <p:spPr>
          <a:xfrm>
            <a:off x="4123171" y="449207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65C85AE-0727-E098-FF30-9426253A957A}"/>
              </a:ext>
            </a:extLst>
          </p:cNvPr>
          <p:cNvSpPr/>
          <p:nvPr/>
        </p:nvSpPr>
        <p:spPr>
          <a:xfrm>
            <a:off x="5113771" y="360369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04BECD-FB96-7353-CA47-FCC773564BC1}"/>
              </a:ext>
            </a:extLst>
          </p:cNvPr>
          <p:cNvSpPr/>
          <p:nvPr/>
        </p:nvSpPr>
        <p:spPr>
          <a:xfrm>
            <a:off x="6256771" y="307029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E6DC6E-4846-31E0-F3AF-0AF260A9A310}"/>
              </a:ext>
            </a:extLst>
          </p:cNvPr>
          <p:cNvSpPr/>
          <p:nvPr/>
        </p:nvSpPr>
        <p:spPr>
          <a:xfrm>
            <a:off x="6332971" y="421329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C633284-360D-D4F6-CF5B-7C949896DCC1}"/>
              </a:ext>
            </a:extLst>
          </p:cNvPr>
          <p:cNvSpPr/>
          <p:nvPr/>
        </p:nvSpPr>
        <p:spPr>
          <a:xfrm>
            <a:off x="7399771" y="360369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3E5009B-71F6-1062-9630-B9D077DDEDB8}"/>
              </a:ext>
            </a:extLst>
          </p:cNvPr>
          <p:cNvSpPr/>
          <p:nvPr/>
        </p:nvSpPr>
        <p:spPr>
          <a:xfrm>
            <a:off x="3208771" y="367989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3ABA44-4325-79D5-1E96-DCDB70B10BB3}"/>
              </a:ext>
            </a:extLst>
          </p:cNvPr>
          <p:cNvCxnSpPr>
            <a:stCxn id="5" idx="5"/>
            <a:endCxn id="6" idx="1"/>
          </p:cNvCxnSpPr>
          <p:nvPr/>
        </p:nvCxnSpPr>
        <p:spPr>
          <a:xfrm>
            <a:off x="1510053" y="3809977"/>
            <a:ext cx="7304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C367E3C-15AA-46EF-D71E-AB28C6AD2764}"/>
              </a:ext>
            </a:extLst>
          </p:cNvPr>
          <p:cNvCxnSpPr>
            <a:stCxn id="5" idx="7"/>
            <a:endCxn id="7" idx="3"/>
          </p:cNvCxnSpPr>
          <p:nvPr/>
        </p:nvCxnSpPr>
        <p:spPr>
          <a:xfrm flipV="1">
            <a:off x="1510053" y="2971777"/>
            <a:ext cx="8066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8EAA4-47C9-8E35-A21A-E10397ADB3DB}"/>
              </a:ext>
            </a:extLst>
          </p:cNvPr>
          <p:cNvCxnSpPr>
            <a:stCxn id="14" idx="1"/>
            <a:endCxn id="7" idx="5"/>
          </p:cNvCxnSpPr>
          <p:nvPr/>
        </p:nvCxnSpPr>
        <p:spPr>
          <a:xfrm flipH="1" flipV="1">
            <a:off x="2424453" y="2971777"/>
            <a:ext cx="8066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5624EB0-14D4-E778-DB2F-6C4EC6A5903E}"/>
              </a:ext>
            </a:extLst>
          </p:cNvPr>
          <p:cNvCxnSpPr>
            <a:stCxn id="14" idx="7"/>
            <a:endCxn id="8" idx="3"/>
          </p:cNvCxnSpPr>
          <p:nvPr/>
        </p:nvCxnSpPr>
        <p:spPr>
          <a:xfrm flipV="1">
            <a:off x="3338853" y="2971777"/>
            <a:ext cx="8066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1533E1-1DCB-DEA5-90EF-2C08D333913C}"/>
              </a:ext>
            </a:extLst>
          </p:cNvPr>
          <p:cNvCxnSpPr>
            <a:stCxn id="6" idx="7"/>
            <a:endCxn id="9" idx="2"/>
          </p:cNvCxnSpPr>
          <p:nvPr/>
        </p:nvCxnSpPr>
        <p:spPr>
          <a:xfrm>
            <a:off x="2348253" y="4540413"/>
            <a:ext cx="1774918" cy="2786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EEAED00-F561-F723-430D-4BEFB58A11BC}"/>
              </a:ext>
            </a:extLst>
          </p:cNvPr>
          <p:cNvCxnSpPr>
            <a:stCxn id="6" idx="7"/>
            <a:endCxn id="14" idx="3"/>
          </p:cNvCxnSpPr>
          <p:nvPr/>
        </p:nvCxnSpPr>
        <p:spPr>
          <a:xfrm flipV="1">
            <a:off x="2348253" y="3809977"/>
            <a:ext cx="8828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5B9D8C9-22A0-C622-718A-06E13EFF3746}"/>
              </a:ext>
            </a:extLst>
          </p:cNvPr>
          <p:cNvCxnSpPr>
            <a:stCxn id="8" idx="5"/>
            <a:endCxn id="10" idx="1"/>
          </p:cNvCxnSpPr>
          <p:nvPr/>
        </p:nvCxnSpPr>
        <p:spPr>
          <a:xfrm>
            <a:off x="4253253" y="2971777"/>
            <a:ext cx="882836" cy="6542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A73ADC-361C-2F97-6165-E139504C52CA}"/>
              </a:ext>
            </a:extLst>
          </p:cNvPr>
          <p:cNvCxnSpPr>
            <a:stCxn id="9" idx="7"/>
            <a:endCxn id="10" idx="3"/>
          </p:cNvCxnSpPr>
          <p:nvPr/>
        </p:nvCxnSpPr>
        <p:spPr>
          <a:xfrm flipV="1">
            <a:off x="4253253" y="3733777"/>
            <a:ext cx="882836" cy="78061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11E466-5127-CDA9-12E3-07BEC25E25E4}"/>
              </a:ext>
            </a:extLst>
          </p:cNvPr>
          <p:cNvCxnSpPr>
            <a:stCxn id="9" idx="1"/>
            <a:endCxn id="14" idx="5"/>
          </p:cNvCxnSpPr>
          <p:nvPr/>
        </p:nvCxnSpPr>
        <p:spPr>
          <a:xfrm flipH="1" flipV="1">
            <a:off x="3338853" y="3809977"/>
            <a:ext cx="806636" cy="70441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C192F0C-75A7-3AC1-81F2-B1C38AEDD95E}"/>
              </a:ext>
            </a:extLst>
          </p:cNvPr>
          <p:cNvCxnSpPr>
            <a:cxnSpLocks/>
          </p:cNvCxnSpPr>
          <p:nvPr/>
        </p:nvCxnSpPr>
        <p:spPr>
          <a:xfrm flipH="1">
            <a:off x="2424453" y="2917895"/>
            <a:ext cx="172103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46B4F2A-9C66-182E-E03A-CD0E4BBC0B71}"/>
              </a:ext>
            </a:extLst>
          </p:cNvPr>
          <p:cNvCxnSpPr>
            <a:stCxn id="11" idx="3"/>
            <a:endCxn id="10" idx="6"/>
          </p:cNvCxnSpPr>
          <p:nvPr/>
        </p:nvCxnSpPr>
        <p:spPr>
          <a:xfrm flipH="1">
            <a:off x="5266171" y="3200377"/>
            <a:ext cx="1012918" cy="4795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BAE4C15-B586-53D6-E33B-0754CE5E5A63}"/>
              </a:ext>
            </a:extLst>
          </p:cNvPr>
          <p:cNvCxnSpPr>
            <a:stCxn id="13" idx="1"/>
            <a:endCxn id="11" idx="5"/>
          </p:cNvCxnSpPr>
          <p:nvPr/>
        </p:nvCxnSpPr>
        <p:spPr>
          <a:xfrm flipH="1" flipV="1">
            <a:off x="6386853" y="3200377"/>
            <a:ext cx="1035236" cy="4256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0DEF50B-25A0-58F1-D968-8BFBA179CA44}"/>
              </a:ext>
            </a:extLst>
          </p:cNvPr>
          <p:cNvCxnSpPr>
            <a:stCxn id="12" idx="2"/>
            <a:endCxn id="10" idx="5"/>
          </p:cNvCxnSpPr>
          <p:nvPr/>
        </p:nvCxnSpPr>
        <p:spPr>
          <a:xfrm flipH="1" flipV="1">
            <a:off x="5243853" y="3733777"/>
            <a:ext cx="1089118" cy="5557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936D7FE-E7A0-9B3A-7F3B-E80633A47853}"/>
              </a:ext>
            </a:extLst>
          </p:cNvPr>
          <p:cNvCxnSpPr>
            <a:stCxn id="12" idx="6"/>
            <a:endCxn id="13" idx="3"/>
          </p:cNvCxnSpPr>
          <p:nvPr/>
        </p:nvCxnSpPr>
        <p:spPr>
          <a:xfrm flipV="1">
            <a:off x="6485371" y="3733777"/>
            <a:ext cx="936718" cy="5557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D570E33-C7C7-933A-4E84-B660F4E36F54}"/>
              </a:ext>
            </a:extLst>
          </p:cNvPr>
          <p:cNvCxnSpPr>
            <a:stCxn id="9" idx="0"/>
            <a:endCxn id="8" idx="4"/>
          </p:cNvCxnSpPr>
          <p:nvPr/>
        </p:nvCxnSpPr>
        <p:spPr>
          <a:xfrm flipV="1">
            <a:off x="4199371" y="2994095"/>
            <a:ext cx="0" cy="149798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781A11-E876-A83B-4081-1612FAAD9AF8}"/>
              </a:ext>
            </a:extLst>
          </p:cNvPr>
          <p:cNvGrpSpPr/>
          <p:nvPr/>
        </p:nvGrpSpPr>
        <p:grpSpPr>
          <a:xfrm rot="16686468">
            <a:off x="3993251" y="3606605"/>
            <a:ext cx="437629" cy="279410"/>
            <a:chOff x="2933700" y="4038600"/>
            <a:chExt cx="723900" cy="43955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B4A6ECC-25EB-4C36-A297-A6EFBE2C20B0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B18589F-E10A-9B5A-1360-9706EDFA40F5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2A30657C-5875-B524-9D88-83FBFFDD1517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4669E992-09FF-1357-0630-A37BCCC24C63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E2AF422-3E7E-2131-EA87-BDF92CBE1687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9F9B550-A5C5-55F0-BE7D-D7A8F2673E48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04B54267-7F5C-7679-A5FF-AE5743E8F15B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71B9020-E1F3-ABF8-334F-446ECBB2B2E5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456661A4-D429-E966-FE3F-6CB28D2B0B1F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3D5F165-0792-4D1F-4159-894208D522BE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1FA92594-97AD-B5A9-A2B9-3C0DE3229B71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CEE5E91-BD74-1AD9-72D8-086A86F276FD}"/>
              </a:ext>
            </a:extLst>
          </p:cNvPr>
          <p:cNvGrpSpPr/>
          <p:nvPr/>
        </p:nvGrpSpPr>
        <p:grpSpPr>
          <a:xfrm rot="19378890">
            <a:off x="3549411" y="3182843"/>
            <a:ext cx="437629" cy="279410"/>
            <a:chOff x="2933700" y="4038600"/>
            <a:chExt cx="723900" cy="43955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D39AF61-3C99-675D-D86C-F6E036C965F5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A24F078-DCCB-38C4-08F1-58E02D686380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5799F165-7200-479D-7100-436B7CF43FF0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3C0C7F52-22F2-8466-14D7-CA9640FD75A4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2FF6F98A-74D2-6BF7-93F9-9D45573DAC5C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F148C5D-402A-E634-4E3A-1A2E3CB81A28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0F4FF50-F21B-CD90-CE97-94834EEC7156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8EFE7122-2FE3-9E36-3FCF-373D1025FCC1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D97B4B3D-9507-2229-C612-F2EE760C8F5A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D5C2CBF1-4DF4-7255-3ADA-F9FDE827BD82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D013F79-D143-2710-7817-9958C82F339D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04E3862-A41B-BEA8-72D0-580F3B85BB04}"/>
              </a:ext>
            </a:extLst>
          </p:cNvPr>
          <p:cNvGrpSpPr/>
          <p:nvPr/>
        </p:nvGrpSpPr>
        <p:grpSpPr>
          <a:xfrm rot="19378890">
            <a:off x="1724780" y="3144501"/>
            <a:ext cx="437629" cy="279410"/>
            <a:chOff x="2933700" y="4038600"/>
            <a:chExt cx="723900" cy="43955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B2E46DC-6012-4606-9B18-2D9172025ACF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CE2B7C3-E9CE-930F-C76C-25A9A824E599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4A1B4E96-8BE9-8212-8007-CC84267BDDD9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6B372B60-706C-8013-68C0-46CAD4E5B7AE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081D84EE-664C-9C3E-BB3C-FE7F21687C6D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B13C35EB-14DF-A7E8-A271-752221AC002D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0DBA246-5A43-F210-0F6C-822A17982CAE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0434855-CEFB-2BEC-522C-4E1F99E966B5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CEA6B967-9508-BC80-B99C-A75984AE0111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F3E300B4-6FE9-4C2D-14D3-716DEB96CD81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ED0C9B2A-641E-DA5B-A807-B6479F7BED0C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CB14219-9ADF-9F20-04D9-93C107C34876}"/>
              </a:ext>
            </a:extLst>
          </p:cNvPr>
          <p:cNvGrpSpPr/>
          <p:nvPr/>
        </p:nvGrpSpPr>
        <p:grpSpPr>
          <a:xfrm rot="19378890">
            <a:off x="2578733" y="3982701"/>
            <a:ext cx="437629" cy="279410"/>
            <a:chOff x="2933700" y="4038600"/>
            <a:chExt cx="723900" cy="43955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4E70988-08B9-02C2-81CC-FC8E88D8E39A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B4A0B92B-95DD-3867-F9CB-623AF2AAEAE7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00BAE34-7790-3DBC-A4BD-91DA82424198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7B05E0AA-6099-8990-7BC2-116747002BDD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8A3ACE8A-48AE-BD0A-D280-03447883941D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8A3EA26-88A7-A053-79BD-B4DF7CCC47BD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96107C62-7B85-8C87-F695-318AF53AFFA1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B7B5BDE5-47C0-E017-8D4A-9EC8DD35718F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4E3C4F5F-A460-5C7F-4F0F-785EC62EACBB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E69879AE-5FC1-487A-C53B-BE8338BFD904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9742DA3D-F873-E481-DE64-993D4E4EC160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5A479C6-11ED-B68E-4810-D1C06BF0B302}"/>
              </a:ext>
            </a:extLst>
          </p:cNvPr>
          <p:cNvGrpSpPr/>
          <p:nvPr/>
        </p:nvGrpSpPr>
        <p:grpSpPr>
          <a:xfrm rot="209594">
            <a:off x="2991636" y="4379513"/>
            <a:ext cx="437629" cy="279410"/>
            <a:chOff x="2933700" y="4038600"/>
            <a:chExt cx="723900" cy="439550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BC6F883-08A4-42D4-DD32-7F05A52C6E0D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19E228E-80C1-F392-6DE9-1AAA9DDA40D1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609EBEF-3B83-A81A-674C-603675D3CDE1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84BEFCE6-079D-82FF-59A8-E68EC982FED6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E502864C-9986-2287-0B93-F00FD2FFD1A4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10988E99-FFA4-FC11-5469-428A1F497186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2A00BF54-E562-575E-D361-FA320238C913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CF826926-3D8E-6474-579D-A2A139AC043C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7450420E-D936-2A31-3A9B-91E51BB22578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FE838E4F-F81E-7AC0-183E-8A995CD42373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84D825BE-AB3A-3D5A-489A-6A4DC98FAEC3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A679412-2643-3B26-61AD-2E7230086DAD}"/>
              </a:ext>
            </a:extLst>
          </p:cNvPr>
          <p:cNvGrpSpPr/>
          <p:nvPr/>
        </p:nvGrpSpPr>
        <p:grpSpPr>
          <a:xfrm rot="2742835">
            <a:off x="3499161" y="3971801"/>
            <a:ext cx="437629" cy="279410"/>
            <a:chOff x="2933700" y="4038600"/>
            <a:chExt cx="723900" cy="43955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D92D5F19-0E84-2921-B077-C4E0F6C83B0A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30A6FAF8-BDA3-379F-00F8-E1C674883756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BB4A68B1-65CC-1436-FCD3-C27364EDC1C0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2C9612AC-4152-837C-A905-F22C46BD6BD2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F2ACB6BC-2BE3-C09D-35E3-28F43BB0BF53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9ED64FA3-FB02-EFB8-86B4-03D78F6B2F40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5C0F0BFB-A928-55F1-B9DF-59BC87158BE4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4AA4CF35-44F7-5147-716A-90FCC6C630D8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49BF6890-9CA6-735D-C540-9F2773214D0F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DBC16217-87C8-24DD-EB47-5C2D78343BD5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9A3FC3ED-B72A-1DC4-FE9F-699D50452742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0FA28B9-FB40-1465-F763-9D1AB4F8FB3E}"/>
              </a:ext>
            </a:extLst>
          </p:cNvPr>
          <p:cNvGrpSpPr/>
          <p:nvPr/>
        </p:nvGrpSpPr>
        <p:grpSpPr>
          <a:xfrm rot="2742835">
            <a:off x="2660961" y="3209801"/>
            <a:ext cx="437629" cy="279410"/>
            <a:chOff x="2933700" y="4038600"/>
            <a:chExt cx="723900" cy="43955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984BEDE9-FD8D-37B2-0445-C03EA5D9B73A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CFDDDEA1-2FF6-772E-801B-ED712ED8B986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C1654F60-9651-133B-4043-F18731DF7AAA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ECD3BC80-BE00-6CDF-AE2D-7CD540FEAC21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6E71DEDC-E9FE-5E43-F14F-3F33EDB2FBEE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70D4FB6A-63EC-E756-1BCE-B934EB85B88D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F84BBD27-7B71-14F2-59EE-2FBA2D06606C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8B60A297-B2D0-2900-C957-E0ABDF817008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5398C3E0-7539-F7C4-F075-6EEC0466BC78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BB80952E-0815-054F-C264-C9D9C6BAC823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C06B0EF6-D00F-5711-B4A3-819EAB4D2908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68B0C88E-94C3-E926-4047-95B32C9937A1}"/>
              </a:ext>
            </a:extLst>
          </p:cNvPr>
          <p:cNvGrpSpPr/>
          <p:nvPr/>
        </p:nvGrpSpPr>
        <p:grpSpPr>
          <a:xfrm rot="3156239">
            <a:off x="1642552" y="3971801"/>
            <a:ext cx="437629" cy="279410"/>
            <a:chOff x="2933700" y="4038600"/>
            <a:chExt cx="723900" cy="439550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02056B6-73A4-DBE9-C273-2C625196953D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6A98B58C-694C-B519-4A52-C40CDC836F79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EB5500EB-474A-1531-F56A-F6658BCC5F94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3B1D79E2-28F0-3B66-8C1E-4B976195011C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A1153E51-DF18-A97A-9D78-E181BA80327F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63B77134-6F8A-5066-8C47-6A37D484449B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7DA29CD5-B5E3-B118-9E60-AEEED1420068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EE1D146E-BF8C-8B8B-888C-D99B5FE7324B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671C94BD-C10B-C806-54B1-C45EB8E2D164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8BFBEDD4-ABA4-CE9D-33B5-518AB4B46AF4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0DA52AE8-F370-BCE7-EB7E-A954D1C31549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EDA62EF-143A-F5A3-EB5A-353F7FA6672D}"/>
              </a:ext>
            </a:extLst>
          </p:cNvPr>
          <p:cNvGrpSpPr/>
          <p:nvPr/>
        </p:nvGrpSpPr>
        <p:grpSpPr>
          <a:xfrm rot="209594">
            <a:off x="3064477" y="2778568"/>
            <a:ext cx="437629" cy="279410"/>
            <a:chOff x="2933700" y="4038600"/>
            <a:chExt cx="723900" cy="439550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22343A77-1792-015C-4426-6A110D85C713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AE664B5C-4435-66AC-553F-818D9E472075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074358DE-A14E-48D6-0B05-60633DFF315E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060036AC-AE29-9997-A6BF-A0CDE057799C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B1145BAA-0579-810F-5F92-75ECC5CE8193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98FDF7AD-C5FA-3889-CD7C-44A9AEA99F3A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3D4F7921-BD26-A85B-23D4-8E2F963C29EB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5A66FF47-EB7C-A66E-F834-564460ABAAB8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8DF4374-035B-A450-31EB-E3C671F6264C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0154F17A-0BEB-6322-FBC5-196D11A8A075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B29FBB56-696D-9683-CD91-54AF5A2C697D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4E12C4CF-4C40-7DD6-F2F7-7EFEAC5560C8}"/>
              </a:ext>
            </a:extLst>
          </p:cNvPr>
          <p:cNvGrpSpPr/>
          <p:nvPr/>
        </p:nvGrpSpPr>
        <p:grpSpPr>
          <a:xfrm rot="19378890">
            <a:off x="4544180" y="3906501"/>
            <a:ext cx="437629" cy="279410"/>
            <a:chOff x="2933700" y="4038600"/>
            <a:chExt cx="723900" cy="43955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FBB67BB1-EBD7-79C1-F662-0D044F874F61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2F36F3EB-C333-8E0B-7E59-64380215F18D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130BED6E-3009-D87B-A982-E213B69361F8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91826371-1202-3928-57A9-52402CA0D214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6F0DE4FE-9713-5EAB-39BB-7EDEB33EF56E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F4F902F9-F724-39FA-EBC7-DCE39B6FD027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FA0543AF-850C-FEA9-104F-3B1C6E7E6656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B76DDCE1-3C7D-A7F5-8015-D2CBE6549EC6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D01F4A4-5A24-0029-A690-29AD070747EF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555FF6B8-7E95-C6FF-EDA6-D9B91FA7D27A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ABCE7BEF-A6CD-6593-5C1F-6CD7AD6269A2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F8FFB29C-73FF-68A0-84C6-E521A86BFEB3}"/>
              </a:ext>
            </a:extLst>
          </p:cNvPr>
          <p:cNvGrpSpPr/>
          <p:nvPr/>
        </p:nvGrpSpPr>
        <p:grpSpPr>
          <a:xfrm rot="2378188">
            <a:off x="4542987" y="3177763"/>
            <a:ext cx="437629" cy="279410"/>
            <a:chOff x="2933700" y="4038600"/>
            <a:chExt cx="723900" cy="439550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8BD1642F-8F65-9771-F7BB-7402F5AC0759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FA20773C-9A61-157D-7901-00A9E779CDF9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F0560595-DD19-30D5-7F89-FE786F9C177F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E14E76-AFFF-5FEA-084E-20943CB7E321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25F4D577-19DC-76AE-9CBE-A38EDB0E7734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CA0B8EF5-22EB-11D8-743C-CA67D881D77F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F8910223-D7F2-1535-62C1-1E5EDE12FA8D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62BA6425-4CC2-BDEB-F411-9A5C672B1C49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6ABC5500-6184-541E-14DE-4FD58B25227A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17AFB3A1-E372-9DA3-1E3D-2C8FA68F3671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C4E20843-4672-8251-958D-2400740E1CFD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DAFFB245-9FAF-4893-3DC9-EC994D147770}"/>
              </a:ext>
            </a:extLst>
          </p:cNvPr>
          <p:cNvGrpSpPr/>
          <p:nvPr/>
        </p:nvGrpSpPr>
        <p:grpSpPr>
          <a:xfrm rot="1831540">
            <a:off x="6694726" y="3238274"/>
            <a:ext cx="437629" cy="279410"/>
            <a:chOff x="2933700" y="4038600"/>
            <a:chExt cx="723900" cy="439550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562FA52B-732A-3F49-4E96-C75700FB5E17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B520D07D-B06A-1733-6154-A30C89EC52F5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66EBF019-86F7-F4CF-AF01-1AAB151183A7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58D32D73-A6CF-D1D9-C653-965762008E19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2AC8B266-7A2C-5C33-B1C8-1728DEE2E368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8A7AEDB3-003B-F3B5-782B-C737E0FE8CF4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4F17B82E-E870-4FC9-BABF-702305514D6E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3F251029-1616-8542-1123-98ECF89E5F50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680E043C-3E10-A1B5-24EA-D760FC8FA477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6FDAD158-A584-8901-F7CB-9FA16BA2F5DE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E8186AE6-72B1-65BD-AE57-0789B0ADCB2F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F9DA3667-45BF-9070-2476-EB8A4D86A356}"/>
              </a:ext>
            </a:extLst>
          </p:cNvPr>
          <p:cNvGrpSpPr/>
          <p:nvPr/>
        </p:nvGrpSpPr>
        <p:grpSpPr>
          <a:xfrm rot="20558223">
            <a:off x="5551975" y="3281629"/>
            <a:ext cx="437629" cy="279410"/>
            <a:chOff x="2933700" y="4038600"/>
            <a:chExt cx="723900" cy="439550"/>
          </a:xfrm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ECA05C21-6D5D-8BE1-3976-9E421149A62B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D2EDEBDB-626F-D1FE-EF55-38149855318A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85D8392C-D5F6-5874-318F-529B48346B7B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FD371E03-0022-EFAA-C5B3-A5CFF59D39A4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D2809FA7-8380-6194-2931-91BB755C50DE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5E734B1C-ADC2-2682-F106-7068E719125F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F2B39D4E-0ADF-25E7-BA30-86C34FA48AE0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C2ECB6E6-E52D-95FF-DC83-299375E220C6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EB4B08D2-FFE7-5CB1-888A-B3699D3B25FD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4B77025E-8ED2-3DE2-DC0D-A6E58156E51A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C19BCE42-2B96-6F00-52EE-B434D3D908A9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2DFCDF07-BC8E-260D-2000-00DB32B34B33}"/>
              </a:ext>
            </a:extLst>
          </p:cNvPr>
          <p:cNvGrpSpPr/>
          <p:nvPr/>
        </p:nvGrpSpPr>
        <p:grpSpPr>
          <a:xfrm rot="20081023">
            <a:off x="6669492" y="3874951"/>
            <a:ext cx="437629" cy="279410"/>
            <a:chOff x="2933700" y="4038600"/>
            <a:chExt cx="723900" cy="439550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79EA7A84-1B1A-0B9E-EFD6-8B4850E317DC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4AD20B10-F85F-0164-32B7-E46C6A98D041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A829714E-D84C-41B6-0E1C-DCEED45F52A0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8D916220-723C-1682-2259-335423676458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84F4E52B-B373-5436-B0AA-43F5DB55EA05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4DC48188-E2C1-6F15-C92B-E9558C0A3EA3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51D72DC0-01E8-52FB-C44E-10629C6AED13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D2914E45-AE95-EBAD-9BDF-B3377B2D4BB7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73DD60EB-91E9-D8C1-D6D2-39164E67A0F1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A0B7CE4A-DD08-B0C0-ED8B-755E5F91AF2A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DBF8566D-26DF-3EDA-6165-83343010EDC3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F75C882F-9F62-BE71-713E-01B1010CF374}"/>
              </a:ext>
            </a:extLst>
          </p:cNvPr>
          <p:cNvGrpSpPr/>
          <p:nvPr/>
        </p:nvGrpSpPr>
        <p:grpSpPr>
          <a:xfrm rot="2105834">
            <a:off x="5611604" y="3847874"/>
            <a:ext cx="437629" cy="279410"/>
            <a:chOff x="2933700" y="4038600"/>
            <a:chExt cx="723900" cy="439550"/>
          </a:xfrm>
        </p:grpSpPr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5F262ACD-9CCF-6214-6E87-35B53C59BEA7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B792F930-1300-4673-0107-2016DDA1DF58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AF885C1F-E3B9-4926-B78E-7A4F1BFE01D2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8CC4A84C-9EF5-97D5-37DB-14819D794533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C9C59EA1-4401-0EBC-28F3-96A04FD4392D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229B898B-7B5E-DB28-E601-E121AC6F0A7A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4D14A6D8-EE76-1B53-C822-A9A0F28BFA86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D909B97B-EF31-6124-706C-5637574DF9E1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4EE4D538-1F9F-95E8-C4EF-8CAB8F515120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8C0B7B7E-BB1B-0115-0C14-D8977F1D80DD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159FBDD1-0BF3-473B-FDE2-02F0242B718A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0" name="Up Arrow 346">
            <a:extLst>
              <a:ext uri="{FF2B5EF4-FFF2-40B4-BE49-F238E27FC236}">
                <a16:creationId xmlns:a16="http://schemas.microsoft.com/office/drawing/2014/main" id="{638B7B9A-7A2F-687F-D8B7-591501992EFE}"/>
              </a:ext>
            </a:extLst>
          </p:cNvPr>
          <p:cNvSpPr/>
          <p:nvPr/>
        </p:nvSpPr>
        <p:spPr>
          <a:xfrm>
            <a:off x="3196042" y="3832295"/>
            <a:ext cx="165129" cy="329890"/>
          </a:xfrm>
          <a:prstGeom prst="up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8F3D2405-D7FC-DFA4-6678-4EFA2A7C206A}"/>
              </a:ext>
            </a:extLst>
          </p:cNvPr>
          <p:cNvGrpSpPr/>
          <p:nvPr/>
        </p:nvGrpSpPr>
        <p:grpSpPr>
          <a:xfrm>
            <a:off x="2204455" y="2984652"/>
            <a:ext cx="5347716" cy="2021767"/>
            <a:chOff x="2348484" y="1743157"/>
            <a:chExt cx="5347716" cy="2021767"/>
          </a:xfrm>
        </p:grpSpPr>
        <p:sp>
          <p:nvSpPr>
            <p:cNvPr id="212" name="Up Arrow 1">
              <a:extLst>
                <a:ext uri="{FF2B5EF4-FFF2-40B4-BE49-F238E27FC236}">
                  <a16:creationId xmlns:a16="http://schemas.microsoft.com/office/drawing/2014/main" id="{E5DC9D70-2118-66D1-1800-5F5DD0CD5324}"/>
                </a:ext>
              </a:extLst>
            </p:cNvPr>
            <p:cNvSpPr/>
            <p:nvPr/>
          </p:nvSpPr>
          <p:spPr>
            <a:xfrm>
              <a:off x="2424684" y="1752600"/>
              <a:ext cx="166116" cy="309914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Up Arrow 345">
              <a:extLst>
                <a:ext uri="{FF2B5EF4-FFF2-40B4-BE49-F238E27FC236}">
                  <a16:creationId xmlns:a16="http://schemas.microsoft.com/office/drawing/2014/main" id="{F2382CB5-C4C4-743F-7EDC-B503913DE104}"/>
                </a:ext>
              </a:extLst>
            </p:cNvPr>
            <p:cNvSpPr/>
            <p:nvPr/>
          </p:nvSpPr>
          <p:spPr>
            <a:xfrm>
              <a:off x="2348484" y="3429000"/>
              <a:ext cx="186037" cy="335924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Up Arrow 347">
              <a:extLst>
                <a:ext uri="{FF2B5EF4-FFF2-40B4-BE49-F238E27FC236}">
                  <a16:creationId xmlns:a16="http://schemas.microsoft.com/office/drawing/2014/main" id="{25D96C3D-C8DC-3F34-1E7B-0F0E55944931}"/>
                </a:ext>
              </a:extLst>
            </p:cNvPr>
            <p:cNvSpPr/>
            <p:nvPr/>
          </p:nvSpPr>
          <p:spPr>
            <a:xfrm>
              <a:off x="4253484" y="3397876"/>
              <a:ext cx="160172" cy="335924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Up Arrow 348">
              <a:extLst>
                <a:ext uri="{FF2B5EF4-FFF2-40B4-BE49-F238E27FC236}">
                  <a16:creationId xmlns:a16="http://schemas.microsoft.com/office/drawing/2014/main" id="{D630FC23-F441-4F71-A6C6-D58D6DA1A4E4}"/>
                </a:ext>
              </a:extLst>
            </p:cNvPr>
            <p:cNvSpPr/>
            <p:nvPr/>
          </p:nvSpPr>
          <p:spPr>
            <a:xfrm>
              <a:off x="5244084" y="2514599"/>
              <a:ext cx="166116" cy="328021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Up Arrow 349">
              <a:extLst>
                <a:ext uri="{FF2B5EF4-FFF2-40B4-BE49-F238E27FC236}">
                  <a16:creationId xmlns:a16="http://schemas.microsoft.com/office/drawing/2014/main" id="{CE815330-8141-DB4E-841A-C243C383BDFC}"/>
                </a:ext>
              </a:extLst>
            </p:cNvPr>
            <p:cNvSpPr/>
            <p:nvPr/>
          </p:nvSpPr>
          <p:spPr>
            <a:xfrm>
              <a:off x="6463284" y="3124200"/>
              <a:ext cx="166116" cy="335924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Up Arrow 350">
              <a:extLst>
                <a:ext uri="{FF2B5EF4-FFF2-40B4-BE49-F238E27FC236}">
                  <a16:creationId xmlns:a16="http://schemas.microsoft.com/office/drawing/2014/main" id="{2E172B1A-5888-6070-515D-B0A079441351}"/>
                </a:ext>
              </a:extLst>
            </p:cNvPr>
            <p:cNvSpPr/>
            <p:nvPr/>
          </p:nvSpPr>
          <p:spPr>
            <a:xfrm>
              <a:off x="7530084" y="2514600"/>
              <a:ext cx="166116" cy="352140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Up Arrow 351">
              <a:extLst>
                <a:ext uri="{FF2B5EF4-FFF2-40B4-BE49-F238E27FC236}">
                  <a16:creationId xmlns:a16="http://schemas.microsoft.com/office/drawing/2014/main" id="{D0CB8682-9419-ECEC-65DC-225ADE9DAD62}"/>
                </a:ext>
              </a:extLst>
            </p:cNvPr>
            <p:cNvSpPr/>
            <p:nvPr/>
          </p:nvSpPr>
          <p:spPr>
            <a:xfrm>
              <a:off x="6387084" y="1981200"/>
              <a:ext cx="143798" cy="322730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Up Arrow 352">
              <a:extLst>
                <a:ext uri="{FF2B5EF4-FFF2-40B4-BE49-F238E27FC236}">
                  <a16:creationId xmlns:a16="http://schemas.microsoft.com/office/drawing/2014/main" id="{3C3FB98E-6412-049C-4325-F6C6641F6CA5}"/>
                </a:ext>
              </a:extLst>
            </p:cNvPr>
            <p:cNvSpPr/>
            <p:nvPr/>
          </p:nvSpPr>
          <p:spPr>
            <a:xfrm rot="19901904">
              <a:off x="4327791" y="1743157"/>
              <a:ext cx="136883" cy="290106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0" name="Up Arrow 353">
            <a:extLst>
              <a:ext uri="{FF2B5EF4-FFF2-40B4-BE49-F238E27FC236}">
                <a16:creationId xmlns:a16="http://schemas.microsoft.com/office/drawing/2014/main" id="{69E146DA-85A9-E225-0BDC-32D126FC2EFD}"/>
              </a:ext>
            </a:extLst>
          </p:cNvPr>
          <p:cNvSpPr/>
          <p:nvPr/>
        </p:nvSpPr>
        <p:spPr>
          <a:xfrm rot="10800000">
            <a:off x="1213855" y="3908495"/>
            <a:ext cx="394716" cy="564524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1F02D86-E8E0-CD41-E3D4-8F9C6495700A}"/>
              </a:ext>
            </a:extLst>
          </p:cNvPr>
          <p:cNvGrpSpPr/>
          <p:nvPr/>
        </p:nvGrpSpPr>
        <p:grpSpPr>
          <a:xfrm>
            <a:off x="1102788" y="2971170"/>
            <a:ext cx="6421766" cy="2055541"/>
            <a:chOff x="1246817" y="1729675"/>
            <a:chExt cx="6421766" cy="2055541"/>
          </a:xfrm>
        </p:grpSpPr>
        <p:sp>
          <p:nvSpPr>
            <p:cNvPr id="222" name="Freeform 354">
              <a:extLst>
                <a:ext uri="{FF2B5EF4-FFF2-40B4-BE49-F238E27FC236}">
                  <a16:creationId xmlns:a16="http://schemas.microsoft.com/office/drawing/2014/main" id="{4196476A-2F98-85C0-3018-F5C555D23FE4}"/>
                </a:ext>
              </a:extLst>
            </p:cNvPr>
            <p:cNvSpPr/>
            <p:nvPr/>
          </p:nvSpPr>
          <p:spPr>
            <a:xfrm rot="21058079">
              <a:off x="2217496" y="1777384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Freeform 355">
              <a:extLst>
                <a:ext uri="{FF2B5EF4-FFF2-40B4-BE49-F238E27FC236}">
                  <a16:creationId xmlns:a16="http://schemas.microsoft.com/office/drawing/2014/main" id="{2A3FC0EA-50D9-2CC9-2D34-2299E65A31F2}"/>
                </a:ext>
              </a:extLst>
            </p:cNvPr>
            <p:cNvSpPr/>
            <p:nvPr/>
          </p:nvSpPr>
          <p:spPr>
            <a:xfrm rot="21058079">
              <a:off x="2161217" y="34060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Freeform 356">
              <a:extLst>
                <a:ext uri="{FF2B5EF4-FFF2-40B4-BE49-F238E27FC236}">
                  <a16:creationId xmlns:a16="http://schemas.microsoft.com/office/drawing/2014/main" id="{058A2DA8-82FB-E0D7-F527-3BA04ED51292}"/>
                </a:ext>
              </a:extLst>
            </p:cNvPr>
            <p:cNvSpPr/>
            <p:nvPr/>
          </p:nvSpPr>
          <p:spPr>
            <a:xfrm rot="21058079">
              <a:off x="1246817" y="25678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Freeform 357">
              <a:extLst>
                <a:ext uri="{FF2B5EF4-FFF2-40B4-BE49-F238E27FC236}">
                  <a16:creationId xmlns:a16="http://schemas.microsoft.com/office/drawing/2014/main" id="{01C36E29-536C-DDF8-32CE-935DE0114A83}"/>
                </a:ext>
              </a:extLst>
            </p:cNvPr>
            <p:cNvSpPr/>
            <p:nvPr/>
          </p:nvSpPr>
          <p:spPr>
            <a:xfrm rot="21058079">
              <a:off x="3151817" y="2539384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Freeform 358">
              <a:extLst>
                <a:ext uri="{FF2B5EF4-FFF2-40B4-BE49-F238E27FC236}">
                  <a16:creationId xmlns:a16="http://schemas.microsoft.com/office/drawing/2014/main" id="{559AFD10-2028-0C42-CC4B-D537AC5EB94E}"/>
                </a:ext>
              </a:extLst>
            </p:cNvPr>
            <p:cNvSpPr/>
            <p:nvPr/>
          </p:nvSpPr>
          <p:spPr>
            <a:xfrm rot="21058079">
              <a:off x="3990017" y="34060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Freeform 359">
              <a:extLst>
                <a:ext uri="{FF2B5EF4-FFF2-40B4-BE49-F238E27FC236}">
                  <a16:creationId xmlns:a16="http://schemas.microsoft.com/office/drawing/2014/main" id="{E85B5BBB-7C1E-A9F6-6772-4A51C268F367}"/>
                </a:ext>
              </a:extLst>
            </p:cNvPr>
            <p:cNvSpPr/>
            <p:nvPr/>
          </p:nvSpPr>
          <p:spPr>
            <a:xfrm rot="21058079">
              <a:off x="4066217" y="17296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Freeform 360">
              <a:extLst>
                <a:ext uri="{FF2B5EF4-FFF2-40B4-BE49-F238E27FC236}">
                  <a16:creationId xmlns:a16="http://schemas.microsoft.com/office/drawing/2014/main" id="{2227D852-7A23-63D5-C02F-BF8A3B10FE8A}"/>
                </a:ext>
              </a:extLst>
            </p:cNvPr>
            <p:cNvSpPr/>
            <p:nvPr/>
          </p:nvSpPr>
          <p:spPr>
            <a:xfrm rot="21058079">
              <a:off x="5056817" y="24916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Freeform 361">
              <a:extLst>
                <a:ext uri="{FF2B5EF4-FFF2-40B4-BE49-F238E27FC236}">
                  <a16:creationId xmlns:a16="http://schemas.microsoft.com/office/drawing/2014/main" id="{9EFE5D54-3B51-A832-183A-AECFA2AE5448}"/>
                </a:ext>
              </a:extLst>
            </p:cNvPr>
            <p:cNvSpPr/>
            <p:nvPr/>
          </p:nvSpPr>
          <p:spPr>
            <a:xfrm rot="21058079">
              <a:off x="6199817" y="31012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Freeform 362">
              <a:extLst>
                <a:ext uri="{FF2B5EF4-FFF2-40B4-BE49-F238E27FC236}">
                  <a16:creationId xmlns:a16="http://schemas.microsoft.com/office/drawing/2014/main" id="{7EF1272B-B4F7-C7A5-5973-C7AF5B8E7C29}"/>
                </a:ext>
              </a:extLst>
            </p:cNvPr>
            <p:cNvSpPr/>
            <p:nvPr/>
          </p:nvSpPr>
          <p:spPr>
            <a:xfrm rot="21058079">
              <a:off x="7322896" y="24916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Freeform 363">
              <a:extLst>
                <a:ext uri="{FF2B5EF4-FFF2-40B4-BE49-F238E27FC236}">
                  <a16:creationId xmlns:a16="http://schemas.microsoft.com/office/drawing/2014/main" id="{095A0655-2B2E-2A24-680D-8EA971D4EB81}"/>
                </a:ext>
              </a:extLst>
            </p:cNvPr>
            <p:cNvSpPr/>
            <p:nvPr/>
          </p:nvSpPr>
          <p:spPr>
            <a:xfrm rot="21058079">
              <a:off x="6179896" y="19582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A52FB5ED-0D30-6B93-A47A-064335613011}"/>
              </a:ext>
            </a:extLst>
          </p:cNvPr>
          <p:cNvGrpSpPr/>
          <p:nvPr/>
        </p:nvGrpSpPr>
        <p:grpSpPr>
          <a:xfrm>
            <a:off x="1210829" y="2624568"/>
            <a:ext cx="6722342" cy="2160639"/>
            <a:chOff x="1366914" y="-1360127"/>
            <a:chExt cx="6722342" cy="21606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1DB1896B-A19F-FA9A-C469-2256D2389444}"/>
                    </a:ext>
                  </a:extLst>
                </p:cNvPr>
                <p:cNvSpPr txBox="1"/>
                <p:nvPr/>
              </p:nvSpPr>
              <p:spPr>
                <a:xfrm>
                  <a:off x="2122689" y="-1316666"/>
                  <a:ext cx="3770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4176FD64-8A8E-9790-D1D7-B7825A0780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2689" y="-1316666"/>
                  <a:ext cx="377026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6428F271-CB89-1C48-E6AF-C43D2C1FB142}"/>
                    </a:ext>
                  </a:extLst>
                </p:cNvPr>
                <p:cNvSpPr txBox="1"/>
                <p:nvPr/>
              </p:nvSpPr>
              <p:spPr>
                <a:xfrm>
                  <a:off x="1366914" y="-641357"/>
                  <a:ext cx="37542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57552FBC-BBA3-2937-0874-0C954A95AE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6914" y="-641357"/>
                  <a:ext cx="375424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AA4ED82A-8C9A-7D15-CB1C-DF8A2893DE53}"/>
                    </a:ext>
                  </a:extLst>
                </p:cNvPr>
                <p:cNvSpPr txBox="1"/>
                <p:nvPr/>
              </p:nvSpPr>
              <p:spPr>
                <a:xfrm>
                  <a:off x="2028937" y="392668"/>
                  <a:ext cx="3802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496A9AB1-94B6-6F40-5267-04B94E9A6F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8937" y="392668"/>
                  <a:ext cx="380232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E62D8E4C-232E-B6D6-8200-018AFB205FE2}"/>
                    </a:ext>
                  </a:extLst>
                </p:cNvPr>
                <p:cNvSpPr txBox="1"/>
                <p:nvPr/>
              </p:nvSpPr>
              <p:spPr>
                <a:xfrm>
                  <a:off x="2955490" y="-461524"/>
                  <a:ext cx="3706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7586C937-3550-BBC9-1D56-796FD4A39B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5490" y="-461524"/>
                  <a:ext cx="370614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0A22A67E-8124-7D55-581B-28B443C870D7}"/>
                    </a:ext>
                  </a:extLst>
                </p:cNvPr>
                <p:cNvSpPr txBox="1"/>
                <p:nvPr/>
              </p:nvSpPr>
              <p:spPr>
                <a:xfrm>
                  <a:off x="4361035" y="-1360127"/>
                  <a:ext cx="3754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737E338D-A99A-94A2-9983-C7F25A3C79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1035" y="-1360127"/>
                  <a:ext cx="375423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5BA6EDCA-914C-9E55-C371-D81333B2404F}"/>
                    </a:ext>
                  </a:extLst>
                </p:cNvPr>
                <p:cNvSpPr txBox="1"/>
                <p:nvPr/>
              </p:nvSpPr>
              <p:spPr>
                <a:xfrm>
                  <a:off x="4369109" y="431180"/>
                  <a:ext cx="3561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553FAB2C-0395-E9F1-6078-9729469F55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9109" y="431180"/>
                  <a:ext cx="356187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66C5EB68-FE34-E226-11C9-6E5F768E6F25}"/>
                    </a:ext>
                  </a:extLst>
                </p:cNvPr>
                <p:cNvSpPr txBox="1"/>
                <p:nvPr/>
              </p:nvSpPr>
              <p:spPr>
                <a:xfrm>
                  <a:off x="5159211" y="-693644"/>
                  <a:ext cx="3866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0C95E0F8-A67B-E839-A155-4A9D41A9F2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9211" y="-693644"/>
                  <a:ext cx="38664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1" name="TextBox 280">
                  <a:extLst>
                    <a:ext uri="{FF2B5EF4-FFF2-40B4-BE49-F238E27FC236}">
                      <a16:creationId xmlns:a16="http://schemas.microsoft.com/office/drawing/2014/main" id="{B0B7D3C1-21D1-B354-329B-4C3DF97287AB}"/>
                    </a:ext>
                  </a:extLst>
                </p:cNvPr>
                <p:cNvSpPr txBox="1"/>
                <p:nvPr/>
              </p:nvSpPr>
              <p:spPr>
                <a:xfrm>
                  <a:off x="6528445" y="-1150863"/>
                  <a:ext cx="3545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𝒄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1" name="TextBox 280">
                  <a:extLst>
                    <a:ext uri="{FF2B5EF4-FFF2-40B4-BE49-F238E27FC236}">
                      <a16:creationId xmlns:a16="http://schemas.microsoft.com/office/drawing/2014/main" id="{6B3D0F27-141F-DCA1-AADE-AEFAEC52E3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8445" y="-1150863"/>
                  <a:ext cx="354584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2" name="TextBox 281">
                  <a:extLst>
                    <a:ext uri="{FF2B5EF4-FFF2-40B4-BE49-F238E27FC236}">
                      <a16:creationId xmlns:a16="http://schemas.microsoft.com/office/drawing/2014/main" id="{0120B3B6-6505-DA4F-F1A0-4F60E4C27FB0}"/>
                    </a:ext>
                  </a:extLst>
                </p:cNvPr>
                <p:cNvSpPr txBox="1"/>
                <p:nvPr/>
              </p:nvSpPr>
              <p:spPr>
                <a:xfrm>
                  <a:off x="7696200" y="-544559"/>
                  <a:ext cx="3930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𝒈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2" name="TextBox 281">
                  <a:extLst>
                    <a:ext uri="{FF2B5EF4-FFF2-40B4-BE49-F238E27FC236}">
                      <a16:creationId xmlns:a16="http://schemas.microsoft.com/office/drawing/2014/main" id="{A485C427-E5C2-2920-E53A-D6ED4DFC6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6200" y="-544559"/>
                  <a:ext cx="393056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3" name="TextBox 282">
                  <a:extLst>
                    <a:ext uri="{FF2B5EF4-FFF2-40B4-BE49-F238E27FC236}">
                      <a16:creationId xmlns:a16="http://schemas.microsoft.com/office/drawing/2014/main" id="{9980A316-D2AE-9E4A-F239-9142EBBDF1A4}"/>
                    </a:ext>
                  </a:extLst>
                </p:cNvPr>
                <p:cNvSpPr txBox="1"/>
                <p:nvPr/>
              </p:nvSpPr>
              <p:spPr>
                <a:xfrm>
                  <a:off x="6594721" y="171558"/>
                  <a:ext cx="3866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3" name="TextBox 282">
                  <a:extLst>
                    <a:ext uri="{FF2B5EF4-FFF2-40B4-BE49-F238E27FC236}">
                      <a16:creationId xmlns:a16="http://schemas.microsoft.com/office/drawing/2014/main" id="{DF86BE7C-BC40-9D0C-8869-1CB552969C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721" y="171558"/>
                  <a:ext cx="386644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2" name="Title 4">
            <a:extLst>
              <a:ext uri="{FF2B5EF4-FFF2-40B4-BE49-F238E27FC236}">
                <a16:creationId xmlns:a16="http://schemas.microsoft.com/office/drawing/2014/main" id="{3DE12C2E-909D-7EA0-EB43-6E2BFEDE9816}"/>
              </a:ext>
            </a:extLst>
          </p:cNvPr>
          <p:cNvSpPr txBox="1">
            <a:spLocks/>
          </p:cNvSpPr>
          <p:nvPr/>
        </p:nvSpPr>
        <p:spPr bwMode="auto">
          <a:xfrm>
            <a:off x="452284" y="-762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3200" b="1" dirty="0"/>
              <a:t>Reversibility</a:t>
            </a:r>
          </a:p>
        </p:txBody>
      </p:sp>
      <p:sp>
        <p:nvSpPr>
          <p:cNvPr id="233" name="Content Placeholder 5">
            <a:extLst>
              <a:ext uri="{FF2B5EF4-FFF2-40B4-BE49-F238E27FC236}">
                <a16:creationId xmlns:a16="http://schemas.microsoft.com/office/drawing/2014/main" id="{E6DD2379-17F6-8E2E-9DEA-416E8C3F1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16" y="973353"/>
            <a:ext cx="8229600" cy="95250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rgbClr val="C00000"/>
                </a:solidFill>
              </a:rPr>
              <a:t>Question</a:t>
            </a:r>
            <a:r>
              <a:rPr lang="en-US" sz="2000" dirty="0"/>
              <a:t>:</a:t>
            </a:r>
          </a:p>
          <a:p>
            <a:pPr marL="0" indent="0">
              <a:buNone/>
            </a:pPr>
            <a:r>
              <a:rPr lang="en-US" sz="2000" dirty="0"/>
              <a:t>What happens to the voltages when the current injections are reversed?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B75507D7-B584-154B-C5D6-C230D7133971}"/>
                  </a:ext>
                </a:extLst>
              </p:cNvPr>
              <p:cNvSpPr txBox="1"/>
              <p:nvPr/>
            </p:nvSpPr>
            <p:spPr>
              <a:xfrm>
                <a:off x="0" y="5638800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B75507D7-B584-154B-C5D6-C230D7133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38800"/>
                <a:ext cx="9144000" cy="461665"/>
              </a:xfrm>
              <a:prstGeom prst="rect">
                <a:avLst/>
              </a:prstGeom>
              <a:blipFill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25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10" grpId="0" animBg="1"/>
      <p:bldP spid="220" grpId="0" animBg="1"/>
      <p:bldP spid="2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B43B0-6942-8E7F-5486-C387226BA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b="1" dirty="0">
                <a:solidFill>
                  <a:srgbClr val="7030A0"/>
                </a:solidFill>
              </a:rPr>
              <a:t>Random Walks</a:t>
            </a:r>
          </a:p>
        </p:txBody>
      </p:sp>
      <p:pic>
        <p:nvPicPr>
          <p:cNvPr id="5" name="WhatsApp Video 2025-04-19 at 15.57.14_16dc33a3">
            <a:hlinkClick r:id="" action="ppaction://media"/>
            <a:extLst>
              <a:ext uri="{FF2B5EF4-FFF2-40B4-BE49-F238E27FC236}">
                <a16:creationId xmlns:a16="http://schemas.microsoft.com/office/drawing/2014/main" id="{42CFD127-FD73-38F2-5C9B-4606227BC6A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71600" y="1567833"/>
            <a:ext cx="6400800" cy="204593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D6F6A-DD2C-0561-2297-20992FB1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7D3F34-CCFE-4664-990B-25D48250FF7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C530F3-F5D0-B658-23BC-059ED9898FF0}"/>
              </a:ext>
            </a:extLst>
          </p:cNvPr>
          <p:cNvSpPr txBox="1"/>
          <p:nvPr/>
        </p:nvSpPr>
        <p:spPr>
          <a:xfrm>
            <a:off x="381000" y="387353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7030A0"/>
                </a:solidFill>
                <a:latin typeface="+mj-lt"/>
              </a:rPr>
              <a:t>Applications</a:t>
            </a:r>
          </a:p>
        </p:txBody>
      </p:sp>
      <p:pic>
        <p:nvPicPr>
          <p:cNvPr id="1030" name="Picture 6" descr="Development of Atomic theory">
            <a:extLst>
              <a:ext uri="{FF2B5EF4-FFF2-40B4-BE49-F238E27FC236}">
                <a16:creationId xmlns:a16="http://schemas.microsoft.com/office/drawing/2014/main" id="{F193F1C2-6CED-570A-5D90-C19986BAA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684053"/>
            <a:ext cx="1509626" cy="1323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EA2ACC-12E2-8CA5-DCF5-387ABB64C5F0}"/>
              </a:ext>
            </a:extLst>
          </p:cNvPr>
          <p:cNvSpPr txBox="1"/>
          <p:nvPr/>
        </p:nvSpPr>
        <p:spPr>
          <a:xfrm>
            <a:off x="1472913" y="6156295"/>
            <a:ext cx="2150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latin typeface="+mn-lt"/>
              </a:rPr>
              <a:t>Brownian Motion</a:t>
            </a:r>
          </a:p>
        </p:txBody>
      </p:sp>
      <p:pic>
        <p:nvPicPr>
          <p:cNvPr id="1032" name="Picture 8" descr="Stockmarket GIFs - Find &amp; Share on GIPHY">
            <a:extLst>
              <a:ext uri="{FF2B5EF4-FFF2-40B4-BE49-F238E27FC236}">
                <a16:creationId xmlns:a16="http://schemas.microsoft.com/office/drawing/2014/main" id="{99406C98-E598-AD36-90E3-D245BFF61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777" y="4598003"/>
            <a:ext cx="1509626" cy="15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A7596A-8912-4FF8-EC1D-A8999AD6F9F3}"/>
              </a:ext>
            </a:extLst>
          </p:cNvPr>
          <p:cNvSpPr txBox="1"/>
          <p:nvPr/>
        </p:nvSpPr>
        <p:spPr>
          <a:xfrm>
            <a:off x="5520170" y="6138802"/>
            <a:ext cx="1758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latin typeface="+mn-lt"/>
              </a:rPr>
              <a:t>Stock Prices</a:t>
            </a:r>
          </a:p>
        </p:txBody>
      </p:sp>
    </p:spTree>
    <p:extLst>
      <p:ext uri="{BB962C8B-B14F-4D97-AF65-F5344CB8AC3E}">
        <p14:creationId xmlns:p14="http://schemas.microsoft.com/office/powerpoint/2010/main" val="239309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8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35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6" grpId="0"/>
      <p:bldP spid="3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37345-49D5-94ED-8734-AAC2AABEF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027DA-665F-D6A7-DA2F-27971ED2F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9C0F2-E378-E7BE-E451-776F7A530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7D3F34-CCFE-4664-990B-25D48250FF7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FF69137-AC3C-49FF-1EE7-3002355F6173}"/>
              </a:ext>
            </a:extLst>
          </p:cNvPr>
          <p:cNvSpPr/>
          <p:nvPr/>
        </p:nvSpPr>
        <p:spPr>
          <a:xfrm>
            <a:off x="1379971" y="367989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7D29F81-24AA-901C-E2CD-6F01D90DCC77}"/>
              </a:ext>
            </a:extLst>
          </p:cNvPr>
          <p:cNvSpPr/>
          <p:nvPr/>
        </p:nvSpPr>
        <p:spPr>
          <a:xfrm>
            <a:off x="2218171" y="451809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819AC64-99B4-F1EC-16A6-480CAA394422}"/>
              </a:ext>
            </a:extLst>
          </p:cNvPr>
          <p:cNvSpPr/>
          <p:nvPr/>
        </p:nvSpPr>
        <p:spPr>
          <a:xfrm>
            <a:off x="2294371" y="284169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8CBBFA3-448F-4F2E-D69B-96E75CA686BB}"/>
              </a:ext>
            </a:extLst>
          </p:cNvPr>
          <p:cNvSpPr/>
          <p:nvPr/>
        </p:nvSpPr>
        <p:spPr>
          <a:xfrm>
            <a:off x="4123171" y="284169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F429649-5130-F48F-F4E4-011CB2DAC982}"/>
              </a:ext>
            </a:extLst>
          </p:cNvPr>
          <p:cNvSpPr/>
          <p:nvPr/>
        </p:nvSpPr>
        <p:spPr>
          <a:xfrm>
            <a:off x="4123171" y="449207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7C6CF88-0C9A-B0C3-DE7C-389CA2B2AF78}"/>
              </a:ext>
            </a:extLst>
          </p:cNvPr>
          <p:cNvSpPr/>
          <p:nvPr/>
        </p:nvSpPr>
        <p:spPr>
          <a:xfrm>
            <a:off x="5113771" y="360369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2556915-697C-279D-4855-6268C1203397}"/>
              </a:ext>
            </a:extLst>
          </p:cNvPr>
          <p:cNvSpPr/>
          <p:nvPr/>
        </p:nvSpPr>
        <p:spPr>
          <a:xfrm>
            <a:off x="6256771" y="307029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C1D5434-4B61-C852-E94A-18DA40418288}"/>
              </a:ext>
            </a:extLst>
          </p:cNvPr>
          <p:cNvSpPr/>
          <p:nvPr/>
        </p:nvSpPr>
        <p:spPr>
          <a:xfrm>
            <a:off x="6332971" y="421329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CC56A39-BC62-79F6-06A3-EB922D23B566}"/>
              </a:ext>
            </a:extLst>
          </p:cNvPr>
          <p:cNvSpPr/>
          <p:nvPr/>
        </p:nvSpPr>
        <p:spPr>
          <a:xfrm>
            <a:off x="7399771" y="360369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2002E26-AFB6-EA06-EF1F-77F9A8AE7B8C}"/>
              </a:ext>
            </a:extLst>
          </p:cNvPr>
          <p:cNvSpPr/>
          <p:nvPr/>
        </p:nvSpPr>
        <p:spPr>
          <a:xfrm>
            <a:off x="3208771" y="367989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94BDDAE-1F15-34EC-30D6-E6B54250B8F2}"/>
              </a:ext>
            </a:extLst>
          </p:cNvPr>
          <p:cNvCxnSpPr>
            <a:stCxn id="5" idx="5"/>
            <a:endCxn id="6" idx="1"/>
          </p:cNvCxnSpPr>
          <p:nvPr/>
        </p:nvCxnSpPr>
        <p:spPr>
          <a:xfrm>
            <a:off x="1510053" y="3809977"/>
            <a:ext cx="7304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B41DC2-DECA-40CE-00B0-23552AFB9F6D}"/>
              </a:ext>
            </a:extLst>
          </p:cNvPr>
          <p:cNvCxnSpPr>
            <a:stCxn id="5" idx="7"/>
            <a:endCxn id="7" idx="3"/>
          </p:cNvCxnSpPr>
          <p:nvPr/>
        </p:nvCxnSpPr>
        <p:spPr>
          <a:xfrm flipV="1">
            <a:off x="1510053" y="2971777"/>
            <a:ext cx="8066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CAE84AE-0978-AA9F-7B28-4F9AE554F631}"/>
              </a:ext>
            </a:extLst>
          </p:cNvPr>
          <p:cNvCxnSpPr>
            <a:stCxn id="14" idx="1"/>
            <a:endCxn id="7" idx="5"/>
          </p:cNvCxnSpPr>
          <p:nvPr/>
        </p:nvCxnSpPr>
        <p:spPr>
          <a:xfrm flipH="1" flipV="1">
            <a:off x="2424453" y="2971777"/>
            <a:ext cx="8066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974C05A-758B-F13F-FB12-ACE136932985}"/>
              </a:ext>
            </a:extLst>
          </p:cNvPr>
          <p:cNvCxnSpPr>
            <a:stCxn id="14" idx="7"/>
            <a:endCxn id="8" idx="3"/>
          </p:cNvCxnSpPr>
          <p:nvPr/>
        </p:nvCxnSpPr>
        <p:spPr>
          <a:xfrm flipV="1">
            <a:off x="3338853" y="2971777"/>
            <a:ext cx="8066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09166FE-EA4F-3A09-BA76-DF5FCBBD0CE3}"/>
              </a:ext>
            </a:extLst>
          </p:cNvPr>
          <p:cNvCxnSpPr>
            <a:stCxn id="6" idx="7"/>
            <a:endCxn id="9" idx="2"/>
          </p:cNvCxnSpPr>
          <p:nvPr/>
        </p:nvCxnSpPr>
        <p:spPr>
          <a:xfrm>
            <a:off x="2348253" y="4540413"/>
            <a:ext cx="1774918" cy="2786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13788B-1463-206B-7E98-916763756E55}"/>
              </a:ext>
            </a:extLst>
          </p:cNvPr>
          <p:cNvCxnSpPr>
            <a:stCxn id="6" idx="7"/>
            <a:endCxn id="14" idx="3"/>
          </p:cNvCxnSpPr>
          <p:nvPr/>
        </p:nvCxnSpPr>
        <p:spPr>
          <a:xfrm flipV="1">
            <a:off x="2348253" y="3809977"/>
            <a:ext cx="8828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451BD5-F679-AFF6-91F8-778AF86C713F}"/>
              </a:ext>
            </a:extLst>
          </p:cNvPr>
          <p:cNvCxnSpPr>
            <a:stCxn id="8" idx="5"/>
            <a:endCxn id="10" idx="1"/>
          </p:cNvCxnSpPr>
          <p:nvPr/>
        </p:nvCxnSpPr>
        <p:spPr>
          <a:xfrm>
            <a:off x="4253253" y="2971777"/>
            <a:ext cx="882836" cy="6542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14CA313-75B8-D3A6-B2C7-7996C9B472AE}"/>
              </a:ext>
            </a:extLst>
          </p:cNvPr>
          <p:cNvCxnSpPr>
            <a:stCxn id="9" idx="7"/>
            <a:endCxn id="10" idx="3"/>
          </p:cNvCxnSpPr>
          <p:nvPr/>
        </p:nvCxnSpPr>
        <p:spPr>
          <a:xfrm flipV="1">
            <a:off x="4253253" y="3733777"/>
            <a:ext cx="882836" cy="78061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40EEA2-A8A5-B319-E6EB-925CA87998AA}"/>
              </a:ext>
            </a:extLst>
          </p:cNvPr>
          <p:cNvCxnSpPr>
            <a:stCxn id="9" idx="1"/>
            <a:endCxn id="14" idx="5"/>
          </p:cNvCxnSpPr>
          <p:nvPr/>
        </p:nvCxnSpPr>
        <p:spPr>
          <a:xfrm flipH="1" flipV="1">
            <a:off x="3338853" y="3809977"/>
            <a:ext cx="806636" cy="70441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A444B46-D36F-B9F3-5650-0551E5DF16C7}"/>
              </a:ext>
            </a:extLst>
          </p:cNvPr>
          <p:cNvCxnSpPr>
            <a:cxnSpLocks/>
          </p:cNvCxnSpPr>
          <p:nvPr/>
        </p:nvCxnSpPr>
        <p:spPr>
          <a:xfrm flipH="1">
            <a:off x="2424453" y="2917895"/>
            <a:ext cx="172103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9B651AF-F0D2-0774-0561-D9FC737E5D1B}"/>
              </a:ext>
            </a:extLst>
          </p:cNvPr>
          <p:cNvCxnSpPr>
            <a:stCxn id="11" idx="3"/>
            <a:endCxn id="10" idx="6"/>
          </p:cNvCxnSpPr>
          <p:nvPr/>
        </p:nvCxnSpPr>
        <p:spPr>
          <a:xfrm flipH="1">
            <a:off x="5266171" y="3200377"/>
            <a:ext cx="1012918" cy="4795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A8E722E-AB57-F041-4EF7-EE082F607712}"/>
              </a:ext>
            </a:extLst>
          </p:cNvPr>
          <p:cNvCxnSpPr>
            <a:stCxn id="13" idx="1"/>
            <a:endCxn id="11" idx="5"/>
          </p:cNvCxnSpPr>
          <p:nvPr/>
        </p:nvCxnSpPr>
        <p:spPr>
          <a:xfrm flipH="1" flipV="1">
            <a:off x="6386853" y="3200377"/>
            <a:ext cx="1035236" cy="4256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7A82CAD-33FF-E330-648B-7CF301EDDD64}"/>
              </a:ext>
            </a:extLst>
          </p:cNvPr>
          <p:cNvCxnSpPr>
            <a:stCxn id="12" idx="2"/>
            <a:endCxn id="10" idx="5"/>
          </p:cNvCxnSpPr>
          <p:nvPr/>
        </p:nvCxnSpPr>
        <p:spPr>
          <a:xfrm flipH="1" flipV="1">
            <a:off x="5243853" y="3733777"/>
            <a:ext cx="1089118" cy="5557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8C9E070-6F7F-CCAA-67B7-BC549CC1C838}"/>
              </a:ext>
            </a:extLst>
          </p:cNvPr>
          <p:cNvCxnSpPr>
            <a:stCxn id="12" idx="6"/>
            <a:endCxn id="13" idx="3"/>
          </p:cNvCxnSpPr>
          <p:nvPr/>
        </p:nvCxnSpPr>
        <p:spPr>
          <a:xfrm flipV="1">
            <a:off x="6485371" y="3733777"/>
            <a:ext cx="936718" cy="5557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EE93BDE-B91A-65B8-5005-C41E7C8D5F67}"/>
              </a:ext>
            </a:extLst>
          </p:cNvPr>
          <p:cNvCxnSpPr>
            <a:stCxn id="9" idx="0"/>
            <a:endCxn id="8" idx="4"/>
          </p:cNvCxnSpPr>
          <p:nvPr/>
        </p:nvCxnSpPr>
        <p:spPr>
          <a:xfrm flipV="1">
            <a:off x="4199371" y="2994095"/>
            <a:ext cx="0" cy="149798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DDEC4EE-BC4A-7FA6-0ABB-908AB0D9B1B4}"/>
              </a:ext>
            </a:extLst>
          </p:cNvPr>
          <p:cNvGrpSpPr/>
          <p:nvPr/>
        </p:nvGrpSpPr>
        <p:grpSpPr>
          <a:xfrm rot="16686468">
            <a:off x="3993251" y="3606605"/>
            <a:ext cx="437629" cy="279410"/>
            <a:chOff x="2933700" y="4038600"/>
            <a:chExt cx="723900" cy="43955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849A0F-D598-5099-49EB-B947AB0424AF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B3DFCCE-6B4C-5D3C-ABA7-ED0CA7465550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1D18975E-D34F-49B4-8ADE-170366498FE0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623C780-46CA-47FE-688A-AC3FC1AB1918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6314313-2B5F-57DD-131B-28A5AF75A80A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7BEBBCA8-21E9-7049-4C79-E797AB21A84E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C808C08-9BE7-1CA5-7165-90F083616594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3F96C6B-F101-F2F9-7EBF-F38F7CCE350B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84573E8-68A5-DF74-4803-0A5487935513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C308979-F2BF-3649-0946-356D0CFD1800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582E5F8-370D-FD29-AC8F-81EBD1AEB8E2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E9E6981-4798-6582-93AD-A2408E2B6590}"/>
              </a:ext>
            </a:extLst>
          </p:cNvPr>
          <p:cNvGrpSpPr/>
          <p:nvPr/>
        </p:nvGrpSpPr>
        <p:grpSpPr>
          <a:xfrm rot="19378890">
            <a:off x="3549411" y="3182843"/>
            <a:ext cx="437629" cy="279410"/>
            <a:chOff x="2933700" y="4038600"/>
            <a:chExt cx="723900" cy="43955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DF40B62-D28A-6EE5-8591-377D84CED10D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12A0AC3-4287-C2F7-322D-B0F7C5A6F75F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9E34E69-711F-178C-B420-3386BD46480F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2896ABB-4CCA-8769-5726-893D4BC25215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3C5609D-FDE7-72EF-2339-4E6A3BEDA2D9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EF21F64-51F5-A8D0-B301-2C6FAB8EBA8D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4A168397-689D-14E8-EE74-F5118E4FBA29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3CC18D9-4DBB-0FC3-F9DF-EDA443BBB1A8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E936E8E5-0DAA-9F3E-CD16-EBD77D290505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BC38AB5-96C9-8212-3197-A07B002429BC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5923FA02-185F-88C0-7857-F98987D50552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097EEEF-FC50-EFAB-0EDF-68E07EF656C0}"/>
              </a:ext>
            </a:extLst>
          </p:cNvPr>
          <p:cNvGrpSpPr/>
          <p:nvPr/>
        </p:nvGrpSpPr>
        <p:grpSpPr>
          <a:xfrm rot="19378890">
            <a:off x="1724780" y="3144501"/>
            <a:ext cx="437629" cy="279410"/>
            <a:chOff x="2933700" y="4038600"/>
            <a:chExt cx="723900" cy="43955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9DBEDAE-C67C-D26C-4340-2C3C9C45374A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3DE3BBF-7EE1-90F4-EF38-8D11C61B9997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0A1F025-773F-8F69-FE71-A44A1600526A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1595419-1D50-529F-9F09-1E6C112E8840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853D20C2-FC42-1B59-B5B8-C79BE853DA69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6E61E0F8-842C-BA8F-2A81-D0E53513379E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0D98FD6A-DA5D-DA94-685D-2B7FD766DB01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22E744B9-7540-5694-A0EB-8B2DD748D50A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FDB68E4-366B-1B6A-DA64-92B993A6532D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C816285C-470B-2535-5064-5A87F5B1CCE2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4AD07719-E3E1-2552-7C13-E255A41D45C7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307A504-7DBF-1881-AD00-AE5B0CFC4BC3}"/>
              </a:ext>
            </a:extLst>
          </p:cNvPr>
          <p:cNvGrpSpPr/>
          <p:nvPr/>
        </p:nvGrpSpPr>
        <p:grpSpPr>
          <a:xfrm rot="19378890">
            <a:off x="2578733" y="3982701"/>
            <a:ext cx="437629" cy="279410"/>
            <a:chOff x="2933700" y="4038600"/>
            <a:chExt cx="723900" cy="43955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0D4CC42-2F9D-CC55-92F3-E3C0A994FA9E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4CEBEC93-EBCE-E14B-0DDB-FE513C0EE69A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343B749A-D076-AA53-F516-EFDD190CEE50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9F2A9D66-099D-B899-0602-05B16F9CEE9D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3C7084BE-55D5-48B2-CE6E-0DF3386B320B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62385520-4BCC-ACBC-36AF-0BB5A8E16FB4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934E6F3F-AF9C-314B-1B2F-716FCDB85D23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1C8B4790-C683-683E-B736-0337A0C31BDF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C6946365-9F08-7DF9-BEF3-38917189E11B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DEBCDE0-C50E-8AA7-9C47-A95AD903CA0B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FB4C815-AD1A-7229-47C6-56A059402BBE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0115DDE-CA7F-D507-A091-D4BD3D38FAEC}"/>
              </a:ext>
            </a:extLst>
          </p:cNvPr>
          <p:cNvGrpSpPr/>
          <p:nvPr/>
        </p:nvGrpSpPr>
        <p:grpSpPr>
          <a:xfrm rot="209594">
            <a:off x="2991636" y="4379513"/>
            <a:ext cx="437629" cy="279410"/>
            <a:chOff x="2933700" y="4038600"/>
            <a:chExt cx="723900" cy="439550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5E7B224-CA57-851C-12C5-F4B7A4E16727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5B774D38-0031-607E-7AD6-59AFCB72E9D4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ED7A6095-CC17-B12E-82FD-F22AA87939EF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61C11E82-E1B2-8FF7-6233-EDB5C4307327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8F092D8E-E163-1816-F7F7-9224C67C2E91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2B5BF5A2-FF46-6C5E-852A-2969F8E8A486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2555FB23-D5CB-3240-3A14-64D46A724760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1AA2549D-0D95-AFC1-E3DD-7EF13592F08D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BE7F5453-B6E9-F9F4-F210-14C57B610369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17839DF2-5080-1E13-5350-BEDFD1E3FE74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22F28B3D-79D6-73C4-1F33-97D635841C1E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8DFD618-ABCA-0D69-7DE3-B60B12D04497}"/>
              </a:ext>
            </a:extLst>
          </p:cNvPr>
          <p:cNvGrpSpPr/>
          <p:nvPr/>
        </p:nvGrpSpPr>
        <p:grpSpPr>
          <a:xfrm rot="2742835">
            <a:off x="3499161" y="3971801"/>
            <a:ext cx="437629" cy="279410"/>
            <a:chOff x="2933700" y="4038600"/>
            <a:chExt cx="723900" cy="43955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A7B56B1-E0A1-FA74-D633-8B4761181E0A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71A9B07A-2ED4-4CD1-EAE4-A013E39BE8CF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C437EE95-7A8C-A210-CA4D-8495EC0C36D6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DDA1F343-7BB8-3B87-24D9-8486C2DC8C3F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FBF9497D-7016-432C-CC94-0E818C5A1564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8FC96734-044A-9262-02DB-5F36D9037A4E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5697C345-C554-51FA-A865-3DE10BBAC39E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191485DA-5039-4C13-19E3-8D59B9A818C4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105CB17-E246-BC87-896A-13BCED1BF45A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60F09BB9-F59E-0B55-96B7-7377F614FB33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01AFC31C-8856-C009-1CF8-FDB6B00A1959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ABCE9FC-175D-3AAE-C486-05E896A3330D}"/>
              </a:ext>
            </a:extLst>
          </p:cNvPr>
          <p:cNvGrpSpPr/>
          <p:nvPr/>
        </p:nvGrpSpPr>
        <p:grpSpPr>
          <a:xfrm rot="2742835">
            <a:off x="2660961" y="3209801"/>
            <a:ext cx="437629" cy="279410"/>
            <a:chOff x="2933700" y="4038600"/>
            <a:chExt cx="723900" cy="43955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F47439F-E990-D3B5-BFEC-753B897D1B64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954303D1-DE25-C0DD-80A3-DD383A6AFB56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2DAAF98B-059E-0AD3-57C2-B91AC347A4E5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EBF3FF45-C040-2FCC-F1A2-EE2618618631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3B33FC96-BEEC-4E7D-ECB1-80F63148D3C6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AEA8D9EA-7680-B33C-26B7-7A6033D81923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EAA42FE7-C262-69E0-49E7-21F39BF1AA0D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58877CF2-23A2-50A9-07CB-B095AC233E6A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75CFCAF7-C896-034D-9CFD-CA225DC209DF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69C1C853-982D-72A3-F323-81D91D3194E2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BA16A055-A6D3-F2AA-975A-936E81F6B39E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E45A848-5DFA-D59A-BD5F-00B73CC666F5}"/>
              </a:ext>
            </a:extLst>
          </p:cNvPr>
          <p:cNvGrpSpPr/>
          <p:nvPr/>
        </p:nvGrpSpPr>
        <p:grpSpPr>
          <a:xfrm rot="3156239">
            <a:off x="1642552" y="3971801"/>
            <a:ext cx="437629" cy="279410"/>
            <a:chOff x="2933700" y="4038600"/>
            <a:chExt cx="723900" cy="439550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69DC612-3588-DEDE-7CE6-8DC38A70E886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99A32E8C-22FB-5330-76A7-6272C850A96A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5D8F92F7-1611-72EC-B283-A19FB421BC50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AC9147D8-6F38-697E-A2B3-DDD82D0F7862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6C8CFF70-56E5-AD2A-E551-310B361319DB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D96BEB01-29F4-710A-7A61-F58F20C617D3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5079BB1B-3235-23D4-4BBF-1AEEE5AB0B91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CFEE4964-16AE-AB77-118C-7E76FE4DE829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6FCD7782-5110-D03C-EDE6-820F8CD8CA8C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A4951692-A3E5-0495-AD5B-6E845733C577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42894553-DBE0-6C87-E08A-1A1D240AFB6B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529223E-F8E3-0681-75F7-AB7C4B48E412}"/>
              </a:ext>
            </a:extLst>
          </p:cNvPr>
          <p:cNvGrpSpPr/>
          <p:nvPr/>
        </p:nvGrpSpPr>
        <p:grpSpPr>
          <a:xfrm rot="209594">
            <a:off x="3064477" y="2778568"/>
            <a:ext cx="437629" cy="279410"/>
            <a:chOff x="2933700" y="4038600"/>
            <a:chExt cx="723900" cy="439550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F56A5F16-B03B-C3EB-FC4A-C3667E29C591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004504E8-AB12-498B-DECA-5F2098E9D718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D12F1941-16AB-DF20-C82B-976913BDD896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C9CE80DF-CDE3-BA67-2630-1E914344FB71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3E8F93EA-51C5-1BE5-136E-1F2CBDF70810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873A2C34-00FC-99CE-2B1B-5A04ADC3E731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7DB48D36-586D-2AF9-9C6B-70F686477118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2B01C8C1-7629-8051-EA05-1467EEBCF1EC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9A5B1261-EDA0-501C-8028-20A98E75DF14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DB723C1C-64A3-B420-7862-7C602E2F9C26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C9A19129-6EFB-B8FE-75CF-D391D279C844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B6E094D8-F3D4-8513-EEE6-8E5FAFFB9C22}"/>
              </a:ext>
            </a:extLst>
          </p:cNvPr>
          <p:cNvGrpSpPr/>
          <p:nvPr/>
        </p:nvGrpSpPr>
        <p:grpSpPr>
          <a:xfrm rot="19378890">
            <a:off x="4544180" y="3906501"/>
            <a:ext cx="437629" cy="279410"/>
            <a:chOff x="2933700" y="4038600"/>
            <a:chExt cx="723900" cy="43955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C1830050-9910-8757-CA2A-2F6D6AF38C42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9A3F0326-FFC0-392D-9C3D-9F1540328D1F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0431652E-84E5-DDED-48FD-165CF60E7409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E6CE697D-F123-F972-2561-B772CBA86D19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4F2CCC65-9306-81A9-9F24-06EC79AF1C8B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56A54123-D38D-0ADE-8C68-63865C30D1AC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F596173-A744-7BBF-84A2-9545F49F9B22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B0DF138C-B1DA-F88E-3CE9-3718B5B3B10D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D9DF5DE4-77DE-EFCE-4C86-17284BBA27B1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2D80C8CF-5AE0-5542-B6B8-C0AAC99BF810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0DAF75DC-25AE-3757-1744-4E279B188F51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A936F593-8D3B-5060-11C3-95DCF0AE5F5C}"/>
              </a:ext>
            </a:extLst>
          </p:cNvPr>
          <p:cNvGrpSpPr/>
          <p:nvPr/>
        </p:nvGrpSpPr>
        <p:grpSpPr>
          <a:xfrm rot="2378188">
            <a:off x="4542987" y="3177763"/>
            <a:ext cx="437629" cy="279410"/>
            <a:chOff x="2933700" y="4038600"/>
            <a:chExt cx="723900" cy="439550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388CFBB4-9142-A656-94DB-ABDA61728FC2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4C348D9F-57EB-1408-D84F-6088CD0DCF1F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DCAE115F-BE8E-CE34-A0AD-8679E3D10384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07B8AD2F-C3FB-1BF2-2B52-9638EDA1A98C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2D4FECD-51D3-9D02-1058-86BCF211A95C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6567BFD0-355F-0749-B6CA-3D76FE00E4B3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0750117E-B0C5-7E66-BF29-CE860F8B0D74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3F8377C-56D0-AD3B-C4D9-2DB870A5246B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F505CFA-2946-76D1-9F43-EBB644B72689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061AACB0-CF8B-0BED-56F7-A88CDB58A717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06D8667D-3DE2-6A5D-44D8-D8AB7E290B51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73417E25-5179-5488-E5C9-A61E1E4708DC}"/>
              </a:ext>
            </a:extLst>
          </p:cNvPr>
          <p:cNvGrpSpPr/>
          <p:nvPr/>
        </p:nvGrpSpPr>
        <p:grpSpPr>
          <a:xfrm rot="1831540">
            <a:off x="6694726" y="3238274"/>
            <a:ext cx="437629" cy="279410"/>
            <a:chOff x="2933700" y="4038600"/>
            <a:chExt cx="723900" cy="439550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7F59895B-B2B0-C5C5-310C-B90A36068BCA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375C5481-3504-3459-FAA3-57208D7256AE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E46BCACC-CD89-14B4-BC78-253B4E6529B8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4FB92B3C-1B91-070C-65D1-AD9178376230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1000CFE2-234B-27C0-62E2-AA730EA07669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ED98250D-2B30-06C7-BCE1-2CA84EF99425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C2C06AC4-AA54-A755-C414-80AEC6A9D130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A4BED8E9-896C-E130-553E-E10BB904D026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58AA5CF3-AB3A-E4BD-5DBA-730B1E1BE660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C7E6DB94-DF96-4887-89B5-126413D8FDD3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EEDC4238-9E88-F9B3-814B-9701B7A2948D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B43AED80-A1A5-8F59-D4CC-FDEFEEDB765D}"/>
              </a:ext>
            </a:extLst>
          </p:cNvPr>
          <p:cNvGrpSpPr/>
          <p:nvPr/>
        </p:nvGrpSpPr>
        <p:grpSpPr>
          <a:xfrm rot="20558223">
            <a:off x="5551975" y="3281629"/>
            <a:ext cx="437629" cy="279410"/>
            <a:chOff x="2933700" y="4038600"/>
            <a:chExt cx="723900" cy="439550"/>
          </a:xfrm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3AA074E5-3A40-2E0E-4ECE-27BE5B96A636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1ACE0A1F-ECBB-EC4E-01DC-247B37AAAC5A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6234E346-B9AE-98E8-0FE9-F43862451920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81E06CD8-4AEC-834F-77D7-A98A09658592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F4F1AE68-6A15-D223-CF11-464D4A3C08FE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835D4DC8-F465-EE7A-1DA5-C206E11DDCD3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9F8A8541-0D8D-ECDC-3690-F21B412FCE58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614261B-13A7-951D-2B04-11EE09A4A12E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533C3D89-892C-D957-FEFD-A991C4328677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1AE52FE8-C78B-21B7-EC27-4A621B12714B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C9AB4A9A-F95D-6B8C-1C0D-716BF450DE80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1906AA5-F57E-0480-E616-33FBA0A24FB9}"/>
              </a:ext>
            </a:extLst>
          </p:cNvPr>
          <p:cNvGrpSpPr/>
          <p:nvPr/>
        </p:nvGrpSpPr>
        <p:grpSpPr>
          <a:xfrm rot="20081023">
            <a:off x="6669492" y="3874951"/>
            <a:ext cx="437629" cy="279410"/>
            <a:chOff x="2933700" y="4038600"/>
            <a:chExt cx="723900" cy="439550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5C2EDB5E-79ED-0C67-B679-8EEA246C4906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3508616B-FFCC-CBBF-9DFB-0F1453DC945A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77BBB1E9-5209-CA98-E39C-7198B5F10181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780230D3-F2E9-2FB2-9DE5-06B97ED180FE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AB41D6E1-2191-1EBC-2004-18514B6F95EC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93C8CFF8-D841-B9D6-C9E8-E41F7B7DE36E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2DDE479F-A086-80E5-D48C-86171F03CD73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D74CCB13-2525-7ECE-3F04-BA9E313CB91E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C909D786-FA92-EF3F-298C-9B7539BEA520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4BA8660A-A2B6-DAFF-F5ED-06F1C9D469E4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E6D979FC-0467-E7A0-6C42-3CFF09874C85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8373988A-A93B-FC4E-61CC-79E3D45E469B}"/>
              </a:ext>
            </a:extLst>
          </p:cNvPr>
          <p:cNvGrpSpPr/>
          <p:nvPr/>
        </p:nvGrpSpPr>
        <p:grpSpPr>
          <a:xfrm rot="2105834">
            <a:off x="5611604" y="3847874"/>
            <a:ext cx="437629" cy="279410"/>
            <a:chOff x="2933700" y="4038600"/>
            <a:chExt cx="723900" cy="439550"/>
          </a:xfrm>
        </p:grpSpPr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6B6E918B-60A7-EB4E-FC5F-F8CBFD2B19F4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717D4FE9-D7ED-984E-510E-33677B7198EA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E6C363FA-75D6-AF51-0CAA-76233467A4A2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E46D5831-D3BF-B64D-86D6-A808524D92B5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66935DF7-CED4-E6C7-C51A-73D73A7F9FEA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46F87195-DA07-C295-0D46-1A28246C92B1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38FD7D58-0D19-2454-A882-630A86D80CCD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AFC30D0E-8E1E-6EE5-360D-F571BCEA2360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B9AE374B-0E04-1C52-85F3-30CD2BE3B6CA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BACD9EBA-4345-3840-55BD-80E41C575D5C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23111602-752C-C396-4C61-2FC9A84732AB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0" name="Up Arrow 346">
            <a:extLst>
              <a:ext uri="{FF2B5EF4-FFF2-40B4-BE49-F238E27FC236}">
                <a16:creationId xmlns:a16="http://schemas.microsoft.com/office/drawing/2014/main" id="{C748F566-7E9D-D640-4E40-090029509682}"/>
              </a:ext>
            </a:extLst>
          </p:cNvPr>
          <p:cNvSpPr/>
          <p:nvPr/>
        </p:nvSpPr>
        <p:spPr>
          <a:xfrm rot="10800000">
            <a:off x="3196042" y="3832295"/>
            <a:ext cx="165129" cy="329890"/>
          </a:xfrm>
          <a:prstGeom prst="up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C8C26816-1820-337C-B06A-2CB32B1F91D5}"/>
              </a:ext>
            </a:extLst>
          </p:cNvPr>
          <p:cNvGrpSpPr/>
          <p:nvPr/>
        </p:nvGrpSpPr>
        <p:grpSpPr>
          <a:xfrm>
            <a:off x="2204455" y="2984652"/>
            <a:ext cx="5347716" cy="2021767"/>
            <a:chOff x="2348484" y="1743157"/>
            <a:chExt cx="5347716" cy="2021767"/>
          </a:xfrm>
        </p:grpSpPr>
        <p:sp>
          <p:nvSpPr>
            <p:cNvPr id="212" name="Up Arrow 1">
              <a:extLst>
                <a:ext uri="{FF2B5EF4-FFF2-40B4-BE49-F238E27FC236}">
                  <a16:creationId xmlns:a16="http://schemas.microsoft.com/office/drawing/2014/main" id="{482A7AE1-C2A5-A4FF-A990-CE9586687725}"/>
                </a:ext>
              </a:extLst>
            </p:cNvPr>
            <p:cNvSpPr/>
            <p:nvPr/>
          </p:nvSpPr>
          <p:spPr>
            <a:xfrm rot="10800000">
              <a:off x="2424684" y="1752600"/>
              <a:ext cx="166116" cy="309914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Up Arrow 345">
              <a:extLst>
                <a:ext uri="{FF2B5EF4-FFF2-40B4-BE49-F238E27FC236}">
                  <a16:creationId xmlns:a16="http://schemas.microsoft.com/office/drawing/2014/main" id="{E420C82D-795F-27EA-7220-578F1C7C94B3}"/>
                </a:ext>
              </a:extLst>
            </p:cNvPr>
            <p:cNvSpPr/>
            <p:nvPr/>
          </p:nvSpPr>
          <p:spPr>
            <a:xfrm rot="10800000">
              <a:off x="2348484" y="3429000"/>
              <a:ext cx="186037" cy="335924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Up Arrow 347">
              <a:extLst>
                <a:ext uri="{FF2B5EF4-FFF2-40B4-BE49-F238E27FC236}">
                  <a16:creationId xmlns:a16="http://schemas.microsoft.com/office/drawing/2014/main" id="{35303A1C-D2B1-D4F5-C27A-464F0221CB72}"/>
                </a:ext>
              </a:extLst>
            </p:cNvPr>
            <p:cNvSpPr/>
            <p:nvPr/>
          </p:nvSpPr>
          <p:spPr>
            <a:xfrm rot="10800000">
              <a:off x="4253484" y="3397876"/>
              <a:ext cx="160172" cy="335924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5" name="Up Arrow 348">
              <a:extLst>
                <a:ext uri="{FF2B5EF4-FFF2-40B4-BE49-F238E27FC236}">
                  <a16:creationId xmlns:a16="http://schemas.microsoft.com/office/drawing/2014/main" id="{79C677D3-C8A9-6890-07CE-0107FBC6A6C6}"/>
                </a:ext>
              </a:extLst>
            </p:cNvPr>
            <p:cNvSpPr/>
            <p:nvPr/>
          </p:nvSpPr>
          <p:spPr>
            <a:xfrm rot="10800000">
              <a:off x="5244084" y="2514599"/>
              <a:ext cx="166116" cy="328021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Up Arrow 349">
              <a:extLst>
                <a:ext uri="{FF2B5EF4-FFF2-40B4-BE49-F238E27FC236}">
                  <a16:creationId xmlns:a16="http://schemas.microsoft.com/office/drawing/2014/main" id="{A748ADAA-7CAD-70CA-6B93-AA7E045B0D17}"/>
                </a:ext>
              </a:extLst>
            </p:cNvPr>
            <p:cNvSpPr/>
            <p:nvPr/>
          </p:nvSpPr>
          <p:spPr>
            <a:xfrm rot="10800000">
              <a:off x="6463284" y="3124200"/>
              <a:ext cx="166116" cy="335924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Up Arrow 350">
              <a:extLst>
                <a:ext uri="{FF2B5EF4-FFF2-40B4-BE49-F238E27FC236}">
                  <a16:creationId xmlns:a16="http://schemas.microsoft.com/office/drawing/2014/main" id="{BF3FC877-2A55-1E8C-847D-33B49F2E4246}"/>
                </a:ext>
              </a:extLst>
            </p:cNvPr>
            <p:cNvSpPr/>
            <p:nvPr/>
          </p:nvSpPr>
          <p:spPr>
            <a:xfrm rot="10646933">
              <a:off x="7530084" y="2514600"/>
              <a:ext cx="166116" cy="352140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Up Arrow 351">
              <a:extLst>
                <a:ext uri="{FF2B5EF4-FFF2-40B4-BE49-F238E27FC236}">
                  <a16:creationId xmlns:a16="http://schemas.microsoft.com/office/drawing/2014/main" id="{5A0886BB-CF2E-6033-0B77-B38D9EEE88CF}"/>
                </a:ext>
              </a:extLst>
            </p:cNvPr>
            <p:cNvSpPr/>
            <p:nvPr/>
          </p:nvSpPr>
          <p:spPr>
            <a:xfrm rot="10800000">
              <a:off x="6387084" y="1981200"/>
              <a:ext cx="143798" cy="322730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Up Arrow 352">
              <a:extLst>
                <a:ext uri="{FF2B5EF4-FFF2-40B4-BE49-F238E27FC236}">
                  <a16:creationId xmlns:a16="http://schemas.microsoft.com/office/drawing/2014/main" id="{F06E582C-BAC3-A8E3-5619-00284E96EEE2}"/>
                </a:ext>
              </a:extLst>
            </p:cNvPr>
            <p:cNvSpPr/>
            <p:nvPr/>
          </p:nvSpPr>
          <p:spPr>
            <a:xfrm rot="9598377">
              <a:off x="4327791" y="1743157"/>
              <a:ext cx="136883" cy="290106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0" name="Up Arrow 353">
            <a:extLst>
              <a:ext uri="{FF2B5EF4-FFF2-40B4-BE49-F238E27FC236}">
                <a16:creationId xmlns:a16="http://schemas.microsoft.com/office/drawing/2014/main" id="{EC84CC8D-6827-F458-8CC3-BCEF33859E2A}"/>
              </a:ext>
            </a:extLst>
          </p:cNvPr>
          <p:cNvSpPr/>
          <p:nvPr/>
        </p:nvSpPr>
        <p:spPr>
          <a:xfrm>
            <a:off x="1213855" y="3908495"/>
            <a:ext cx="394716" cy="564524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4639C98F-1693-ABC9-EEBA-10B4BAB6DDF6}"/>
              </a:ext>
            </a:extLst>
          </p:cNvPr>
          <p:cNvGrpSpPr/>
          <p:nvPr/>
        </p:nvGrpSpPr>
        <p:grpSpPr>
          <a:xfrm>
            <a:off x="1102788" y="2971170"/>
            <a:ext cx="6421766" cy="2055541"/>
            <a:chOff x="1246817" y="1729675"/>
            <a:chExt cx="6421766" cy="2055541"/>
          </a:xfrm>
        </p:grpSpPr>
        <p:sp>
          <p:nvSpPr>
            <p:cNvPr id="222" name="Freeform 354">
              <a:extLst>
                <a:ext uri="{FF2B5EF4-FFF2-40B4-BE49-F238E27FC236}">
                  <a16:creationId xmlns:a16="http://schemas.microsoft.com/office/drawing/2014/main" id="{F722491F-847A-B4C3-2EC7-A11C3CE0F1BE}"/>
                </a:ext>
              </a:extLst>
            </p:cNvPr>
            <p:cNvSpPr/>
            <p:nvPr/>
          </p:nvSpPr>
          <p:spPr>
            <a:xfrm rot="21058079">
              <a:off x="2217496" y="1777384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Freeform 355">
              <a:extLst>
                <a:ext uri="{FF2B5EF4-FFF2-40B4-BE49-F238E27FC236}">
                  <a16:creationId xmlns:a16="http://schemas.microsoft.com/office/drawing/2014/main" id="{DA2B271B-D9B2-2B63-140A-7B926B780BDF}"/>
                </a:ext>
              </a:extLst>
            </p:cNvPr>
            <p:cNvSpPr/>
            <p:nvPr/>
          </p:nvSpPr>
          <p:spPr>
            <a:xfrm rot="21058079">
              <a:off x="2161217" y="34060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Freeform 356">
              <a:extLst>
                <a:ext uri="{FF2B5EF4-FFF2-40B4-BE49-F238E27FC236}">
                  <a16:creationId xmlns:a16="http://schemas.microsoft.com/office/drawing/2014/main" id="{4A750E45-FCCD-08C0-3E60-C17A7E68BE62}"/>
                </a:ext>
              </a:extLst>
            </p:cNvPr>
            <p:cNvSpPr/>
            <p:nvPr/>
          </p:nvSpPr>
          <p:spPr>
            <a:xfrm rot="21058079">
              <a:off x="1246817" y="25678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Freeform 357">
              <a:extLst>
                <a:ext uri="{FF2B5EF4-FFF2-40B4-BE49-F238E27FC236}">
                  <a16:creationId xmlns:a16="http://schemas.microsoft.com/office/drawing/2014/main" id="{232A169A-E722-5F60-9B5E-3EA8CB1A6AFF}"/>
                </a:ext>
              </a:extLst>
            </p:cNvPr>
            <p:cNvSpPr/>
            <p:nvPr/>
          </p:nvSpPr>
          <p:spPr>
            <a:xfrm rot="21058079">
              <a:off x="3151817" y="2539384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Freeform 358">
              <a:extLst>
                <a:ext uri="{FF2B5EF4-FFF2-40B4-BE49-F238E27FC236}">
                  <a16:creationId xmlns:a16="http://schemas.microsoft.com/office/drawing/2014/main" id="{CDF1881B-B4DD-DBBE-68C0-91313D3BE18C}"/>
                </a:ext>
              </a:extLst>
            </p:cNvPr>
            <p:cNvSpPr/>
            <p:nvPr/>
          </p:nvSpPr>
          <p:spPr>
            <a:xfrm rot="21058079">
              <a:off x="3990017" y="34060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Freeform 359">
              <a:extLst>
                <a:ext uri="{FF2B5EF4-FFF2-40B4-BE49-F238E27FC236}">
                  <a16:creationId xmlns:a16="http://schemas.microsoft.com/office/drawing/2014/main" id="{60722EB9-DC47-4415-7231-D00E683B1EF2}"/>
                </a:ext>
              </a:extLst>
            </p:cNvPr>
            <p:cNvSpPr/>
            <p:nvPr/>
          </p:nvSpPr>
          <p:spPr>
            <a:xfrm rot="21058079">
              <a:off x="4066217" y="17296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Freeform 360">
              <a:extLst>
                <a:ext uri="{FF2B5EF4-FFF2-40B4-BE49-F238E27FC236}">
                  <a16:creationId xmlns:a16="http://schemas.microsoft.com/office/drawing/2014/main" id="{EB2C2682-50CF-36BC-F4A3-8F484A87C1BF}"/>
                </a:ext>
              </a:extLst>
            </p:cNvPr>
            <p:cNvSpPr/>
            <p:nvPr/>
          </p:nvSpPr>
          <p:spPr>
            <a:xfrm rot="21058079">
              <a:off x="5056817" y="24916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Freeform 361">
              <a:extLst>
                <a:ext uri="{FF2B5EF4-FFF2-40B4-BE49-F238E27FC236}">
                  <a16:creationId xmlns:a16="http://schemas.microsoft.com/office/drawing/2014/main" id="{384449CD-DF90-4566-EEFD-9CED5A0376B1}"/>
                </a:ext>
              </a:extLst>
            </p:cNvPr>
            <p:cNvSpPr/>
            <p:nvPr/>
          </p:nvSpPr>
          <p:spPr>
            <a:xfrm rot="21058079">
              <a:off x="6199817" y="31012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Freeform 362">
              <a:extLst>
                <a:ext uri="{FF2B5EF4-FFF2-40B4-BE49-F238E27FC236}">
                  <a16:creationId xmlns:a16="http://schemas.microsoft.com/office/drawing/2014/main" id="{152A5066-F246-74DC-BF08-05B6F28CF794}"/>
                </a:ext>
              </a:extLst>
            </p:cNvPr>
            <p:cNvSpPr/>
            <p:nvPr/>
          </p:nvSpPr>
          <p:spPr>
            <a:xfrm rot="21058079">
              <a:off x="7322896" y="24916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Freeform 363">
              <a:extLst>
                <a:ext uri="{FF2B5EF4-FFF2-40B4-BE49-F238E27FC236}">
                  <a16:creationId xmlns:a16="http://schemas.microsoft.com/office/drawing/2014/main" id="{848F7FA2-AF41-E03E-DD71-8E2BC2D6BFD7}"/>
                </a:ext>
              </a:extLst>
            </p:cNvPr>
            <p:cNvSpPr/>
            <p:nvPr/>
          </p:nvSpPr>
          <p:spPr>
            <a:xfrm rot="21058079">
              <a:off x="6179896" y="19582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8CDF1C2C-2B12-EA2F-881B-A2577637DE46}"/>
              </a:ext>
            </a:extLst>
          </p:cNvPr>
          <p:cNvGrpSpPr/>
          <p:nvPr/>
        </p:nvGrpSpPr>
        <p:grpSpPr>
          <a:xfrm>
            <a:off x="1210829" y="2624568"/>
            <a:ext cx="6722342" cy="2160639"/>
            <a:chOff x="1366914" y="-1360127"/>
            <a:chExt cx="6722342" cy="21606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95C84BD8-6FA6-3CA2-7FE1-A45A8784BA61}"/>
                    </a:ext>
                  </a:extLst>
                </p:cNvPr>
                <p:cNvSpPr txBox="1"/>
                <p:nvPr/>
              </p:nvSpPr>
              <p:spPr>
                <a:xfrm>
                  <a:off x="2122689" y="-1316666"/>
                  <a:ext cx="3770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𝒃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95C84BD8-6FA6-3CA2-7FE1-A45A8784B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2689" y="-1316666"/>
                  <a:ext cx="377026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3985FB2F-6A97-D12D-433F-789DB27C12D2}"/>
                    </a:ext>
                  </a:extLst>
                </p:cNvPr>
                <p:cNvSpPr txBox="1"/>
                <p:nvPr/>
              </p:nvSpPr>
              <p:spPr>
                <a:xfrm>
                  <a:off x="1366914" y="-641357"/>
                  <a:ext cx="37542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𝒗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3985FB2F-6A97-D12D-433F-789DB27C12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6914" y="-641357"/>
                  <a:ext cx="37542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1D12EA3D-EFDB-4EF9-19CE-3AFCA15B3F90}"/>
                    </a:ext>
                  </a:extLst>
                </p:cNvPr>
                <p:cNvSpPr txBox="1"/>
                <p:nvPr/>
              </p:nvSpPr>
              <p:spPr>
                <a:xfrm>
                  <a:off x="2028937" y="392668"/>
                  <a:ext cx="3802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𝒂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1D12EA3D-EFDB-4EF9-19CE-3AFCA15B3F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8937" y="392668"/>
                  <a:ext cx="380232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3AE1CE9A-92C8-7995-852F-5E340BCE200F}"/>
                    </a:ext>
                  </a:extLst>
                </p:cNvPr>
                <p:cNvSpPr txBox="1"/>
                <p:nvPr/>
              </p:nvSpPr>
              <p:spPr>
                <a:xfrm>
                  <a:off x="2955490" y="-461524"/>
                  <a:ext cx="3706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𝒙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3AE1CE9A-92C8-7995-852F-5E340BCE20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5490" y="-461524"/>
                  <a:ext cx="37061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BBE8ABA1-69B8-BB3A-58E3-8FC46DBC4289}"/>
                    </a:ext>
                  </a:extLst>
                </p:cNvPr>
                <p:cNvSpPr txBox="1"/>
                <p:nvPr/>
              </p:nvSpPr>
              <p:spPr>
                <a:xfrm>
                  <a:off x="4361035" y="-1360127"/>
                  <a:ext cx="3754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𝒚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BBE8ABA1-69B8-BB3A-58E3-8FC46DBC42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1035" y="-1360127"/>
                  <a:ext cx="375423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DE370C61-F32A-A5B0-4A94-70D5FA878C1F}"/>
                    </a:ext>
                  </a:extLst>
                </p:cNvPr>
                <p:cNvSpPr txBox="1"/>
                <p:nvPr/>
              </p:nvSpPr>
              <p:spPr>
                <a:xfrm>
                  <a:off x="4369109" y="431180"/>
                  <a:ext cx="3561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𝒛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DE370C61-F32A-A5B0-4A94-70D5FA878C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9109" y="431180"/>
                  <a:ext cx="35618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93CB9C6F-4AB9-5725-9E43-5DD07C2C48D0}"/>
                    </a:ext>
                  </a:extLst>
                </p:cNvPr>
                <p:cNvSpPr txBox="1"/>
                <p:nvPr/>
              </p:nvSpPr>
              <p:spPr>
                <a:xfrm>
                  <a:off x="5159211" y="-693644"/>
                  <a:ext cx="3866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𝒖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93CB9C6F-4AB9-5725-9E43-5DD07C2C48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9211" y="-693644"/>
                  <a:ext cx="386644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1" name="TextBox 280">
                  <a:extLst>
                    <a:ext uri="{FF2B5EF4-FFF2-40B4-BE49-F238E27FC236}">
                      <a16:creationId xmlns:a16="http://schemas.microsoft.com/office/drawing/2014/main" id="{7353CFFB-BABC-F045-4959-00E1EEEABED0}"/>
                    </a:ext>
                  </a:extLst>
                </p:cNvPr>
                <p:cNvSpPr txBox="1"/>
                <p:nvPr/>
              </p:nvSpPr>
              <p:spPr>
                <a:xfrm>
                  <a:off x="6528445" y="-1150863"/>
                  <a:ext cx="3545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𝒄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81" name="TextBox 280">
                  <a:extLst>
                    <a:ext uri="{FF2B5EF4-FFF2-40B4-BE49-F238E27FC236}">
                      <a16:creationId xmlns:a16="http://schemas.microsoft.com/office/drawing/2014/main" id="{7353CFFB-BABC-F045-4959-00E1EEEABE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8445" y="-1150863"/>
                  <a:ext cx="354584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2" name="TextBox 281">
                  <a:extLst>
                    <a:ext uri="{FF2B5EF4-FFF2-40B4-BE49-F238E27FC236}">
                      <a16:creationId xmlns:a16="http://schemas.microsoft.com/office/drawing/2014/main" id="{3A82E6F3-8783-B082-3F47-8E094F2A4B05}"/>
                    </a:ext>
                  </a:extLst>
                </p:cNvPr>
                <p:cNvSpPr txBox="1"/>
                <p:nvPr/>
              </p:nvSpPr>
              <p:spPr>
                <a:xfrm>
                  <a:off x="7696200" y="-544559"/>
                  <a:ext cx="3930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𝒈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82" name="TextBox 281">
                  <a:extLst>
                    <a:ext uri="{FF2B5EF4-FFF2-40B4-BE49-F238E27FC236}">
                      <a16:creationId xmlns:a16="http://schemas.microsoft.com/office/drawing/2014/main" id="{3A82E6F3-8783-B082-3F47-8E094F2A4B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6200" y="-544559"/>
                  <a:ext cx="393056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3" name="TextBox 282">
                  <a:extLst>
                    <a:ext uri="{FF2B5EF4-FFF2-40B4-BE49-F238E27FC236}">
                      <a16:creationId xmlns:a16="http://schemas.microsoft.com/office/drawing/2014/main" id="{ED3F3225-FD91-510E-1E67-CE24297C49D5}"/>
                    </a:ext>
                  </a:extLst>
                </p:cNvPr>
                <p:cNvSpPr txBox="1"/>
                <p:nvPr/>
              </p:nvSpPr>
              <p:spPr>
                <a:xfrm>
                  <a:off x="6594721" y="171558"/>
                  <a:ext cx="3866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𝒅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83" name="TextBox 282">
                  <a:extLst>
                    <a:ext uri="{FF2B5EF4-FFF2-40B4-BE49-F238E27FC236}">
                      <a16:creationId xmlns:a16="http://schemas.microsoft.com/office/drawing/2014/main" id="{ED3F3225-FD91-510E-1E67-CE24297C49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721" y="171558"/>
                  <a:ext cx="386644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2" name="Title 4">
            <a:extLst>
              <a:ext uri="{FF2B5EF4-FFF2-40B4-BE49-F238E27FC236}">
                <a16:creationId xmlns:a16="http://schemas.microsoft.com/office/drawing/2014/main" id="{6443B516-1290-D351-3701-2233EF7C5189}"/>
              </a:ext>
            </a:extLst>
          </p:cNvPr>
          <p:cNvSpPr txBox="1">
            <a:spLocks/>
          </p:cNvSpPr>
          <p:nvPr/>
        </p:nvSpPr>
        <p:spPr bwMode="auto">
          <a:xfrm>
            <a:off x="452284" y="-762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3200" b="1" dirty="0"/>
              <a:t>Reversibility</a:t>
            </a:r>
          </a:p>
        </p:txBody>
      </p:sp>
      <p:sp>
        <p:nvSpPr>
          <p:cNvPr id="233" name="Content Placeholder 5">
            <a:extLst>
              <a:ext uri="{FF2B5EF4-FFF2-40B4-BE49-F238E27FC236}">
                <a16:creationId xmlns:a16="http://schemas.microsoft.com/office/drawing/2014/main" id="{536B44ED-BE4E-0CED-0A7C-6D30A2D3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16" y="973353"/>
            <a:ext cx="8229600" cy="95250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rgbClr val="C00000"/>
                </a:solidFill>
              </a:rPr>
              <a:t>Question</a:t>
            </a:r>
            <a:r>
              <a:rPr lang="en-US" sz="2000" dirty="0"/>
              <a:t>:</a:t>
            </a:r>
          </a:p>
          <a:p>
            <a:pPr marL="0" indent="0">
              <a:buNone/>
            </a:pPr>
            <a:r>
              <a:rPr lang="en-US" sz="2000" dirty="0"/>
              <a:t>What happens to the voltages when the current injections are reversed?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877EA2-DED7-63A2-0284-A302FD33BC67}"/>
                  </a:ext>
                </a:extLst>
              </p:cNvPr>
              <p:cNvSpPr txBox="1"/>
              <p:nvPr/>
            </p:nvSpPr>
            <p:spPr>
              <a:xfrm>
                <a:off x="0" y="5638800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877EA2-DED7-63A2-0284-A302FD33B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38800"/>
                <a:ext cx="9144000" cy="461665"/>
              </a:xfrm>
              <a:prstGeom prst="rect">
                <a:avLst/>
              </a:prstGeom>
              <a:blipFill>
                <a:blip r:embed="rId1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69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0" animBg="1"/>
      <p:bldP spid="220" grpId="0" animBg="1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F86AF-1450-8E48-1EE4-9C241A876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97FFC-00BF-9ED7-FDFB-299BEE7D2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29F79E-0801-3DD9-B89C-42A29CF5B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7D3F34-CCFE-4664-990B-25D48250FF7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6FC5BE15-49F4-FC21-C747-E7E2B6E5A272}"/>
              </a:ext>
            </a:extLst>
          </p:cNvPr>
          <p:cNvGrpSpPr/>
          <p:nvPr/>
        </p:nvGrpSpPr>
        <p:grpSpPr>
          <a:xfrm>
            <a:off x="1066378" y="4033487"/>
            <a:ext cx="6830383" cy="2402143"/>
            <a:chOff x="1246817" y="1941257"/>
            <a:chExt cx="6830383" cy="240214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408EE07-EEAA-D2BF-DFFA-F316A0F92F52}"/>
                </a:ext>
              </a:extLst>
            </p:cNvPr>
            <p:cNvSpPr/>
            <p:nvPr/>
          </p:nvSpPr>
          <p:spPr>
            <a:xfrm>
              <a:off x="1524000" y="2996584"/>
              <a:ext cx="152400" cy="152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33C18F9-B3A5-AECA-36B4-7DF2523D29BE}"/>
                </a:ext>
              </a:extLst>
            </p:cNvPr>
            <p:cNvSpPr/>
            <p:nvPr/>
          </p:nvSpPr>
          <p:spPr>
            <a:xfrm>
              <a:off x="2362200" y="3834784"/>
              <a:ext cx="152400" cy="152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09A19A8-465A-67F4-28C4-72AC91019B0C}"/>
                </a:ext>
              </a:extLst>
            </p:cNvPr>
            <p:cNvSpPr/>
            <p:nvPr/>
          </p:nvSpPr>
          <p:spPr>
            <a:xfrm>
              <a:off x="2438400" y="2158384"/>
              <a:ext cx="152400" cy="152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DB02967-403A-CB1F-642E-CE8CED72B2A0}"/>
                </a:ext>
              </a:extLst>
            </p:cNvPr>
            <p:cNvSpPr/>
            <p:nvPr/>
          </p:nvSpPr>
          <p:spPr>
            <a:xfrm>
              <a:off x="4267200" y="2158384"/>
              <a:ext cx="152400" cy="152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535F465-3EB5-B1AA-5C9F-BA0B6A5E0869}"/>
                </a:ext>
              </a:extLst>
            </p:cNvPr>
            <p:cNvSpPr/>
            <p:nvPr/>
          </p:nvSpPr>
          <p:spPr>
            <a:xfrm>
              <a:off x="4267200" y="3808764"/>
              <a:ext cx="152400" cy="152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6FED725-FC2D-B5B9-5A32-F25296BB0117}"/>
                </a:ext>
              </a:extLst>
            </p:cNvPr>
            <p:cNvSpPr/>
            <p:nvPr/>
          </p:nvSpPr>
          <p:spPr>
            <a:xfrm>
              <a:off x="5257800" y="2920384"/>
              <a:ext cx="152400" cy="152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EF6A269-F1B0-982F-0602-175180D4C391}"/>
                </a:ext>
              </a:extLst>
            </p:cNvPr>
            <p:cNvSpPr/>
            <p:nvPr/>
          </p:nvSpPr>
          <p:spPr>
            <a:xfrm>
              <a:off x="6400800" y="2386984"/>
              <a:ext cx="152400" cy="152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12015D2-117B-175E-2063-6883B2A5A386}"/>
                </a:ext>
              </a:extLst>
            </p:cNvPr>
            <p:cNvSpPr/>
            <p:nvPr/>
          </p:nvSpPr>
          <p:spPr>
            <a:xfrm>
              <a:off x="6477000" y="3529984"/>
              <a:ext cx="152400" cy="152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7976C18-62CC-3466-5880-C214DC0E1BC4}"/>
                </a:ext>
              </a:extLst>
            </p:cNvPr>
            <p:cNvSpPr/>
            <p:nvPr/>
          </p:nvSpPr>
          <p:spPr>
            <a:xfrm>
              <a:off x="7543800" y="2920384"/>
              <a:ext cx="152400" cy="152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690BC65-74E1-F50C-E1FE-6B33A8737951}"/>
                </a:ext>
              </a:extLst>
            </p:cNvPr>
            <p:cNvSpPr/>
            <p:nvPr/>
          </p:nvSpPr>
          <p:spPr>
            <a:xfrm>
              <a:off x="3352800" y="2996584"/>
              <a:ext cx="152400" cy="152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6815C6-271F-6EF3-7C0C-9F8CB2576D82}"/>
                </a:ext>
              </a:extLst>
            </p:cNvPr>
            <p:cNvCxnSpPr>
              <a:stCxn id="5" idx="5"/>
              <a:endCxn id="6" idx="1"/>
            </p:cNvCxnSpPr>
            <p:nvPr/>
          </p:nvCxnSpPr>
          <p:spPr>
            <a:xfrm>
              <a:off x="1654082" y="3126666"/>
              <a:ext cx="730436" cy="7304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BEB851B-45E4-8AA1-0183-80801D419ADF}"/>
                </a:ext>
              </a:extLst>
            </p:cNvPr>
            <p:cNvCxnSpPr>
              <a:stCxn id="5" idx="7"/>
              <a:endCxn id="7" idx="3"/>
            </p:cNvCxnSpPr>
            <p:nvPr/>
          </p:nvCxnSpPr>
          <p:spPr>
            <a:xfrm flipV="1">
              <a:off x="1654082" y="2288466"/>
              <a:ext cx="806636" cy="7304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E320140-9FB0-3618-1F94-DC372F0BC690}"/>
                </a:ext>
              </a:extLst>
            </p:cNvPr>
            <p:cNvCxnSpPr>
              <a:stCxn id="14" idx="1"/>
              <a:endCxn id="7" idx="5"/>
            </p:cNvCxnSpPr>
            <p:nvPr/>
          </p:nvCxnSpPr>
          <p:spPr>
            <a:xfrm flipH="1" flipV="1">
              <a:off x="2568482" y="2288466"/>
              <a:ext cx="806636" cy="7304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FB531D0-1904-B2B6-A49F-07F03FCCB47B}"/>
                </a:ext>
              </a:extLst>
            </p:cNvPr>
            <p:cNvCxnSpPr>
              <a:stCxn id="14" idx="7"/>
              <a:endCxn id="8" idx="3"/>
            </p:cNvCxnSpPr>
            <p:nvPr/>
          </p:nvCxnSpPr>
          <p:spPr>
            <a:xfrm flipV="1">
              <a:off x="3482882" y="2288466"/>
              <a:ext cx="806636" cy="7304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0BF60BC-93C4-D91B-E66D-D81585CFFDAB}"/>
                </a:ext>
              </a:extLst>
            </p:cNvPr>
            <p:cNvCxnSpPr>
              <a:stCxn id="6" idx="7"/>
              <a:endCxn id="9" idx="2"/>
            </p:cNvCxnSpPr>
            <p:nvPr/>
          </p:nvCxnSpPr>
          <p:spPr>
            <a:xfrm>
              <a:off x="2492282" y="3857102"/>
              <a:ext cx="1774918" cy="2786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3B41D80-5753-B51C-7279-0FB9B9889409}"/>
                </a:ext>
              </a:extLst>
            </p:cNvPr>
            <p:cNvCxnSpPr>
              <a:stCxn id="6" idx="7"/>
              <a:endCxn id="14" idx="3"/>
            </p:cNvCxnSpPr>
            <p:nvPr/>
          </p:nvCxnSpPr>
          <p:spPr>
            <a:xfrm flipV="1">
              <a:off x="2492282" y="3126666"/>
              <a:ext cx="882836" cy="7304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18CE136-C2E4-6283-6409-A1ADC2392012}"/>
                </a:ext>
              </a:extLst>
            </p:cNvPr>
            <p:cNvCxnSpPr>
              <a:stCxn id="8" idx="5"/>
              <a:endCxn id="10" idx="1"/>
            </p:cNvCxnSpPr>
            <p:nvPr/>
          </p:nvCxnSpPr>
          <p:spPr>
            <a:xfrm>
              <a:off x="4397282" y="2288466"/>
              <a:ext cx="882836" cy="6542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4E066A5-8A1B-620F-16A2-EF68978D7EB8}"/>
                </a:ext>
              </a:extLst>
            </p:cNvPr>
            <p:cNvCxnSpPr>
              <a:stCxn id="9" idx="7"/>
              <a:endCxn id="10" idx="3"/>
            </p:cNvCxnSpPr>
            <p:nvPr/>
          </p:nvCxnSpPr>
          <p:spPr>
            <a:xfrm flipV="1">
              <a:off x="4397282" y="3050466"/>
              <a:ext cx="882836" cy="78061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76F5302-BA60-2B3A-D73C-9331265B0BB7}"/>
                </a:ext>
              </a:extLst>
            </p:cNvPr>
            <p:cNvCxnSpPr>
              <a:stCxn id="9" idx="1"/>
              <a:endCxn id="14" idx="5"/>
            </p:cNvCxnSpPr>
            <p:nvPr/>
          </p:nvCxnSpPr>
          <p:spPr>
            <a:xfrm flipH="1" flipV="1">
              <a:off x="3482882" y="3126666"/>
              <a:ext cx="806636" cy="70441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A83BEB9-3D67-DF03-9332-4FF5441764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8482" y="2234584"/>
              <a:ext cx="1721036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F352FE2-5B28-3877-7794-A585261621D9}"/>
                </a:ext>
              </a:extLst>
            </p:cNvPr>
            <p:cNvCxnSpPr>
              <a:stCxn id="11" idx="3"/>
              <a:endCxn id="10" idx="6"/>
            </p:cNvCxnSpPr>
            <p:nvPr/>
          </p:nvCxnSpPr>
          <p:spPr>
            <a:xfrm flipH="1">
              <a:off x="5410200" y="2517066"/>
              <a:ext cx="1012918" cy="47951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3622A27-7F09-341F-036F-7AE7E1697B13}"/>
                </a:ext>
              </a:extLst>
            </p:cNvPr>
            <p:cNvCxnSpPr>
              <a:stCxn id="13" idx="1"/>
              <a:endCxn id="11" idx="5"/>
            </p:cNvCxnSpPr>
            <p:nvPr/>
          </p:nvCxnSpPr>
          <p:spPr>
            <a:xfrm flipH="1" flipV="1">
              <a:off x="6530882" y="2517066"/>
              <a:ext cx="1035236" cy="4256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331A0AE-82E5-632C-F5FB-89D992AD3141}"/>
                </a:ext>
              </a:extLst>
            </p:cNvPr>
            <p:cNvCxnSpPr>
              <a:stCxn id="12" idx="2"/>
              <a:endCxn id="10" idx="5"/>
            </p:cNvCxnSpPr>
            <p:nvPr/>
          </p:nvCxnSpPr>
          <p:spPr>
            <a:xfrm flipH="1" flipV="1">
              <a:off x="5387882" y="3050466"/>
              <a:ext cx="1089118" cy="55571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A132575-5042-6529-32E3-01D412411047}"/>
                </a:ext>
              </a:extLst>
            </p:cNvPr>
            <p:cNvCxnSpPr>
              <a:stCxn id="12" idx="6"/>
              <a:endCxn id="13" idx="3"/>
            </p:cNvCxnSpPr>
            <p:nvPr/>
          </p:nvCxnSpPr>
          <p:spPr>
            <a:xfrm flipV="1">
              <a:off x="6629400" y="3050466"/>
              <a:ext cx="936718" cy="55571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461BC6C-585B-44AA-BEF0-1FD5DBF46389}"/>
                </a:ext>
              </a:extLst>
            </p:cNvPr>
            <p:cNvCxnSpPr>
              <a:stCxn id="9" idx="0"/>
              <a:endCxn id="8" idx="4"/>
            </p:cNvCxnSpPr>
            <p:nvPr/>
          </p:nvCxnSpPr>
          <p:spPr>
            <a:xfrm flipV="1">
              <a:off x="4343400" y="2310784"/>
              <a:ext cx="0" cy="149798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4310080-9F7E-A75B-74B8-8EDEEA2FB07C}"/>
                </a:ext>
              </a:extLst>
            </p:cNvPr>
            <p:cNvGrpSpPr/>
            <p:nvPr/>
          </p:nvGrpSpPr>
          <p:grpSpPr>
            <a:xfrm rot="16686468">
              <a:off x="4137280" y="2923294"/>
              <a:ext cx="437629" cy="279410"/>
              <a:chOff x="2933700" y="4038600"/>
              <a:chExt cx="723900" cy="439550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AEB1B55-EEF4-9F48-3CB8-62BBAA52DCD1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BB0E1BDC-BAD4-5BF5-93AA-CCD20ECC88C7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C198A7D4-0199-E0EC-B794-103ED7D3A139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48A8CB14-E464-040B-5415-FAD3A6318F8C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6CB9D0F5-ECAF-56F7-6683-CA7DAC252C34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A5C70F70-10CD-5CDC-BF1A-F0A80BCB059B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706DA164-D38B-780E-2852-6FC302F8DD9B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77468583-BD71-9818-5502-B8F9405D0DC8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A1BF54FB-21DB-D1FF-EAF3-E69A0BFC31F5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35309C28-6764-DDED-4F68-3FD55939DE68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A341E929-50B4-7955-D70C-9204D6E85CA5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CEF1A5D-F91C-ED4D-686E-CEB6C7D34705}"/>
                </a:ext>
              </a:extLst>
            </p:cNvPr>
            <p:cNvGrpSpPr/>
            <p:nvPr/>
          </p:nvGrpSpPr>
          <p:grpSpPr>
            <a:xfrm rot="19378890">
              <a:off x="3693440" y="2499532"/>
              <a:ext cx="437629" cy="279410"/>
              <a:chOff x="2933700" y="4038600"/>
              <a:chExt cx="723900" cy="439550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5C22D7C-5A6D-2789-B44E-E06AA94B81A0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FFBBBB64-A8E8-6C6A-29FF-D5781CF7A1F6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BC9E307F-24BB-5FFD-FFB0-F69567A1076F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06680A52-DC84-1CDD-7711-B5448DD03037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4BC7986C-4028-98C8-6B26-F59ACE100A9B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AA8FFEC5-E11C-C804-565D-7EE75B40F736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F03162CD-AA46-FE4C-00F8-6E3C3B4A8E1F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7D1D11EA-AFAC-ACEF-FF16-E6A06B2912F5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C73BFF5F-48A7-0EF1-1037-9A3B54E9E8CE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76D60223-467D-43C4-7827-5D32F0214169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EC837023-FB82-E896-3BDD-D82FFB4C59B8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A8CEA41-B09A-BD4A-CFE0-E4A78EF2CCDB}"/>
                </a:ext>
              </a:extLst>
            </p:cNvPr>
            <p:cNvGrpSpPr/>
            <p:nvPr/>
          </p:nvGrpSpPr>
          <p:grpSpPr>
            <a:xfrm rot="19378890">
              <a:off x="1868809" y="2461190"/>
              <a:ext cx="437629" cy="279410"/>
              <a:chOff x="2933700" y="4038600"/>
              <a:chExt cx="723900" cy="439550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AADB7FA-43B4-865D-97C7-61E8984DEE2E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0BB55171-CB41-C11F-791C-F84C68693BD6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95373917-3412-8ECB-4F8B-B1AA555CCA1C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D96E3801-3538-F2D5-257D-2F76FF72988E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9874A0BC-55F6-E9A7-B905-5AD21415560C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B0E6425E-4A86-7827-CF6A-05C027D583F3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3357DF4A-9B44-3CB7-B62E-4877903209F5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27F67E6E-A1D7-420D-D176-A6064BDC89FA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853360B4-3ECA-C6FF-F087-9BC0B7DF45EB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66FA2779-75A0-AFA7-C645-C9239FDF810D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8A1B5B0B-EFF4-8070-C30E-F4C7F2467A4B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3E2F552A-906D-BEBE-8B7B-565DD02684BB}"/>
                </a:ext>
              </a:extLst>
            </p:cNvPr>
            <p:cNvGrpSpPr/>
            <p:nvPr/>
          </p:nvGrpSpPr>
          <p:grpSpPr>
            <a:xfrm rot="19378890">
              <a:off x="2722762" y="3299390"/>
              <a:ext cx="437629" cy="279410"/>
              <a:chOff x="2933700" y="4038600"/>
              <a:chExt cx="723900" cy="439550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76BC1BF-7408-B0FB-FE16-A8A563276162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9972C62A-65A8-F74B-0BC8-563C5EFEB4AB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57F63614-796C-5F29-E805-CFA445A3D1B2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4F63364B-98FF-F669-C3D4-580A2CB7053F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7688C7A4-47FC-8FC2-4F56-AC82AB1A6177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060AE177-EBE0-DAB9-F9E5-61C45D44E8B4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CD12E620-FA7D-D320-41E8-69DA6125B64B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30D54E42-6D23-9F62-A53E-FE354429D674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F7F2A874-DAFE-31C5-3EC7-D5316CDC85ED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FF7BC355-84C6-F6F2-57D4-BB4C909D7298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014074FC-9E03-C745-17EC-9313CC59ECA2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7A8C42DB-A0FB-84EE-6543-281982225CE0}"/>
                </a:ext>
              </a:extLst>
            </p:cNvPr>
            <p:cNvGrpSpPr/>
            <p:nvPr/>
          </p:nvGrpSpPr>
          <p:grpSpPr>
            <a:xfrm rot="209594">
              <a:off x="3135665" y="3696202"/>
              <a:ext cx="437629" cy="279410"/>
              <a:chOff x="2933700" y="4038600"/>
              <a:chExt cx="723900" cy="439550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CDB82166-C380-B242-8E9F-528867EC213B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4D1E4F0C-17B0-17CB-DD35-DB43F16D6B63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F9E122A8-3A03-5822-35A0-265DE3606A64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FA0FC376-905D-8A9B-52E0-D82CCCCCE2B0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326A3441-AD23-B5E4-E9F4-67EA0924F844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2A60DFA8-ACEC-5683-8892-C31CC7727B24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506F2781-BCB0-DDDE-0D9D-7D5D745243D9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F348F51D-3FB3-36D4-FDFE-588BE79DBE03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71DFDC88-0132-75CA-7EB6-7ADA4EA59F2B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F65DCCC3-8DA3-E414-49CD-C0FFE1679260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4EFDBCC7-62D1-2FEA-CC94-0FD6C89AAC66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71FCE20D-8DE0-82E9-F5ED-A702E2A21A98}"/>
                </a:ext>
              </a:extLst>
            </p:cNvPr>
            <p:cNvGrpSpPr/>
            <p:nvPr/>
          </p:nvGrpSpPr>
          <p:grpSpPr>
            <a:xfrm rot="2742835">
              <a:off x="3643190" y="3288490"/>
              <a:ext cx="437629" cy="279410"/>
              <a:chOff x="2933700" y="4038600"/>
              <a:chExt cx="723900" cy="439550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7312553-D7FD-561A-E2DD-8D1E5B04A99B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B079231A-DC58-D06B-239D-08E1EBF31CB4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FD533A65-172A-1B32-4E6E-6D92A1225912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8D9F4A3A-958D-3CFA-F062-674CD0165B73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B3E74CA0-602A-C174-AE78-02FBCC8D11EC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4C9CBE86-BD30-F835-1AF5-BA54856BDFCC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B70542C9-A794-12CF-B099-A77940FBE6CC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1BC6B9A8-ECB7-F786-376E-DBB951674775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CD7C1556-7CEC-765A-3F50-07A180DC6C6C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D333BB2A-E82E-7E46-8583-0646899A0E63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B25287CE-9354-453D-BBBC-1628CAE5AC10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D9775B0-530D-E78E-A908-E71268677D4B}"/>
                </a:ext>
              </a:extLst>
            </p:cNvPr>
            <p:cNvGrpSpPr/>
            <p:nvPr/>
          </p:nvGrpSpPr>
          <p:grpSpPr>
            <a:xfrm rot="2742835">
              <a:off x="2804990" y="2526490"/>
              <a:ext cx="437629" cy="279410"/>
              <a:chOff x="2933700" y="4038600"/>
              <a:chExt cx="723900" cy="439550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D6C44DC6-F956-731A-FB26-DD7D8603CD96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F86B9579-9945-097B-4CE2-693811482FAE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1F7B104C-0864-11EF-0912-A7C1158C8260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8D2E697C-8950-D7B5-9170-C749E86BBEA5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9B317B92-4D83-82F8-A0A4-6EFCE321A3DC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1BC52AD4-ABE0-FD04-8379-5376E881F819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8F8EE29B-6BB8-F816-0D79-0131830BA5A6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83E6E12B-C2EC-D7BE-3277-A384BE76D76F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451CF421-DB75-15CD-42AE-DD970AADC773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E00AAE35-41A7-0791-9E41-2103ACDC6F22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0A73FF52-9C5F-C170-2C49-4CA75A0A324A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AC64290B-CE71-13DB-A84B-A4562B0E71D7}"/>
                </a:ext>
              </a:extLst>
            </p:cNvPr>
            <p:cNvGrpSpPr/>
            <p:nvPr/>
          </p:nvGrpSpPr>
          <p:grpSpPr>
            <a:xfrm rot="3156239">
              <a:off x="1786581" y="3288490"/>
              <a:ext cx="437629" cy="279410"/>
              <a:chOff x="2933700" y="4038600"/>
              <a:chExt cx="723900" cy="439550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FAA43251-0F1C-508D-E2E9-BA75668CBA91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EABD2FE5-EDE1-1904-C8EB-2FAB7A96CB41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5F867EDF-A3A4-0141-8345-88FCA1F9EC40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317AEF1F-B155-7105-7AB8-23F19A02D1FF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3BADC2EB-ABF3-445A-2022-C2150D9A1090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EB10C10B-9F19-929F-A154-A6EDA6B551B4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E408BD8B-DFA7-B3D7-CA73-86FEF339F3A2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B11FBE27-A32A-E18F-E7A1-8ACA00A1CB3E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BC912DD5-D352-D953-F9E2-C44EF1291C0E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ED0FDE84-FCBA-6A79-51A4-19F02599E5E5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79FACFF0-4793-C66A-E88C-B96A343F6DB8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1B4AF185-D622-BB20-19C1-E155EB830C3C}"/>
                </a:ext>
              </a:extLst>
            </p:cNvPr>
            <p:cNvGrpSpPr/>
            <p:nvPr/>
          </p:nvGrpSpPr>
          <p:grpSpPr>
            <a:xfrm rot="209594">
              <a:off x="3208506" y="2095257"/>
              <a:ext cx="437629" cy="279410"/>
              <a:chOff x="2933700" y="4038600"/>
              <a:chExt cx="723900" cy="439550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1427413F-0D1A-3BD1-EA19-6E7362C8753A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206DFBF3-8417-2B42-C647-25C3647C59DD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6CB1340B-9081-D874-0308-C239D9119498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476E3B86-8642-312F-627F-1DB3C1CC1B09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CF7DD889-42F5-D192-2586-23F90D388F46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92676165-9077-763F-358C-33DD5E6F403B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0FD205DC-548F-E6AA-BD87-0E9B63ACC083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1DFED3B5-7D53-D377-DFEF-CA91CA31347E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CFB1FE52-C03B-333E-814A-256EAB0F4D64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C451971B-3333-2478-BCF0-F94FC99921ED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9E4EF6FE-BF32-365E-BA5D-16D005B559C9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2298804C-6030-FE9C-D7F6-DB56CA96EB6B}"/>
                </a:ext>
              </a:extLst>
            </p:cNvPr>
            <p:cNvGrpSpPr/>
            <p:nvPr/>
          </p:nvGrpSpPr>
          <p:grpSpPr>
            <a:xfrm rot="19378890">
              <a:off x="4688209" y="3223190"/>
              <a:ext cx="437629" cy="279410"/>
              <a:chOff x="2933700" y="4038600"/>
              <a:chExt cx="723900" cy="439550"/>
            </a:xfrm>
          </p:grpSpPr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A81F9E20-F5A5-42CC-F129-0E7E0AD7F10E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F3A2849D-F073-7A4E-D6E6-B1F6843E750F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34E8344D-97F5-C0A5-1137-A38430C87F6E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8B9BE4D5-D1F9-C161-26B3-4C9E11936683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21F7F236-4B84-6D29-1C4D-C04ED391370F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8E1D6BF5-9875-2CA5-83B7-DEFC04F45183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FAA15BF4-0459-AAA4-F627-547E42D5E3E7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B6A71115-0559-5E48-A405-EB3F79C46754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DACEA0A1-40C6-6A46-6601-E51F51C365E1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A75EB623-9846-F1D2-435C-DE7FA3F3A8EE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77B8818C-440B-92F0-3AE9-DED16944AE81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4A78A106-2F00-8E6D-2A49-8D39374B80CA}"/>
                </a:ext>
              </a:extLst>
            </p:cNvPr>
            <p:cNvGrpSpPr/>
            <p:nvPr/>
          </p:nvGrpSpPr>
          <p:grpSpPr>
            <a:xfrm rot="2378188">
              <a:off x="4687016" y="2494452"/>
              <a:ext cx="437629" cy="279410"/>
              <a:chOff x="2933700" y="4038600"/>
              <a:chExt cx="723900" cy="439550"/>
            </a:xfrm>
          </p:grpSpPr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C43F7D86-7336-98E4-7ABD-C269230E0297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50C76DB7-7F31-9E6C-A4D6-816168396CA4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A29D0964-0DF3-2762-A037-DD76B0165EEB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197ACD54-A819-8B78-E2E6-ED56B79EDF02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6B9DBE12-296C-75B1-6991-2BF577F84532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4D1EF526-9F25-9FB1-D595-71B6130E2FD6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747F165F-FC93-B1AB-7F41-A0A8D23E6509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D65B9AB7-7FFF-ED10-A84A-05C7D966423D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E4210332-448E-73E9-178F-DE8DFA32DB85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E0A84647-4028-ACC9-2C00-F063329996E3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D841E32C-15DA-CFC4-32B5-639D4F61350C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FE274C3E-0318-22A1-5E0C-A89FECC93BF9}"/>
                </a:ext>
              </a:extLst>
            </p:cNvPr>
            <p:cNvGrpSpPr/>
            <p:nvPr/>
          </p:nvGrpSpPr>
          <p:grpSpPr>
            <a:xfrm rot="1831540">
              <a:off x="6838755" y="2554963"/>
              <a:ext cx="437629" cy="279410"/>
              <a:chOff x="2933700" y="4038600"/>
              <a:chExt cx="723900" cy="439550"/>
            </a:xfrm>
          </p:grpSpPr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86B0A8E5-2E82-2E9D-6E1B-0650BAD1CD1E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B5F38CF8-7A2E-BB27-D7AA-AEFE5C150394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5A03752C-0ACF-88C3-924B-7A64FC1CAF1B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46AEB28A-7163-A25A-0BE4-DBA4FC73838D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C9B64D82-86C9-E242-21FD-9E3339A9AD61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7A05E6E2-921A-2E5C-9176-6C97A6748A45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11DE972-114F-C58E-A1AB-BFD7DCE7D22C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E14D9ECB-AF3E-C3E0-A1FD-0E21003641D0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A354D0EF-9324-F92E-7694-F3046B0A5FE2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734B646C-148E-BBB5-262B-D82AE79FAD94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4D898AC1-2817-A94D-BCF9-10B2048DDF4F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F661DF26-4F6C-AE6B-DCD2-F9CDA774BAEE}"/>
                </a:ext>
              </a:extLst>
            </p:cNvPr>
            <p:cNvGrpSpPr/>
            <p:nvPr/>
          </p:nvGrpSpPr>
          <p:grpSpPr>
            <a:xfrm rot="20558223">
              <a:off x="5696004" y="2598318"/>
              <a:ext cx="437629" cy="279410"/>
              <a:chOff x="2933700" y="4038600"/>
              <a:chExt cx="723900" cy="439550"/>
            </a:xfrm>
          </p:grpSpPr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61620AFB-A3A3-B3FC-81C3-CD639566E1B5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FDA943ED-5C60-C50C-0271-68F738C75B83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A5C1D551-5EA4-E298-32CF-6F7338C157A8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D8E9C024-460D-D0E1-67DD-32ED99D1612D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E5F91586-327D-9955-CD31-46C409581239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FDC5CE1D-E99B-60FE-CD93-FD70257B9C79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34E969DF-7F11-D408-3D53-1418EB1F9B63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962F2448-D365-DC34-0D28-62D696F52B32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A071EF05-9718-DAB2-FD4F-9DC434E31C04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AED334EB-228A-FF2C-0F7B-72A168F1ED83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4F1F534E-BCC8-BFD3-F06E-DB19A8E501E2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9F6470C3-AE8B-FA98-04D7-8B1284955A84}"/>
                </a:ext>
              </a:extLst>
            </p:cNvPr>
            <p:cNvGrpSpPr/>
            <p:nvPr/>
          </p:nvGrpSpPr>
          <p:grpSpPr>
            <a:xfrm rot="20081023">
              <a:off x="6813521" y="3191640"/>
              <a:ext cx="437629" cy="279410"/>
              <a:chOff x="2933700" y="4038600"/>
              <a:chExt cx="723900" cy="439550"/>
            </a:xfrm>
          </p:grpSpPr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4B51A948-2BC0-2174-5C89-AD3E3407BB0B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491472BB-154B-5ECD-FFD2-806512DBE75A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096A24A5-E03F-D5C1-9BA2-94986C5B86AB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A59B1E05-0759-901B-393C-A27F58E28507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B2599751-0A7D-0DE9-1EAE-FE92C8367DC3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9BF1FACE-18E9-73FA-A6C7-5BE1AD5A74F7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4D3E1915-E2A9-9249-A954-DAABE535C7AF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8C27DF2F-77E0-211E-1586-777DA75EA060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4A908747-45DA-0225-7E12-6B8590992377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9B4C8C2E-3F3B-2F5F-934A-4B33EBCF2413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B41399DD-2F37-0AD6-06B7-BA424BC22649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086E0592-803E-8363-0ED8-0B12AC597FA3}"/>
                </a:ext>
              </a:extLst>
            </p:cNvPr>
            <p:cNvGrpSpPr/>
            <p:nvPr/>
          </p:nvGrpSpPr>
          <p:grpSpPr>
            <a:xfrm rot="2105834">
              <a:off x="5755633" y="3164563"/>
              <a:ext cx="437629" cy="279410"/>
              <a:chOff x="2933700" y="4038600"/>
              <a:chExt cx="723900" cy="439550"/>
            </a:xfrm>
          </p:grpSpPr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7DC31B40-676D-9612-2D66-186CCB0D2100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483AB07E-94C0-B3D0-73E8-E73980D04228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12F36E43-E462-03A7-C8A7-FD493F7ECB1C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CC97E811-0BE8-2D95-C853-9E416DA8E49C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350397C7-8AE6-AA8E-EDB6-2329BB17B5BD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22213362-F957-9D0C-CAED-42A3572D91C9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89EDC854-9D0B-37C0-B1A3-F59BB0D7F963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1F0B06E1-20DF-E930-20E1-46E2E7247704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878CC812-53CE-1D8E-99E4-87EAC0C225CA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ED95122F-E537-19A8-9976-47A369556E24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F7FF27D4-0BE7-A87B-EEA3-53CBD8EC4EED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10" name="Up Arrow 346">
              <a:extLst>
                <a:ext uri="{FF2B5EF4-FFF2-40B4-BE49-F238E27FC236}">
                  <a16:creationId xmlns:a16="http://schemas.microsoft.com/office/drawing/2014/main" id="{315270D2-DBC6-9902-8049-4275A56058E8}"/>
                </a:ext>
              </a:extLst>
            </p:cNvPr>
            <p:cNvSpPr/>
            <p:nvPr/>
          </p:nvSpPr>
          <p:spPr>
            <a:xfrm rot="10800000">
              <a:off x="3340071" y="3148984"/>
              <a:ext cx="165129" cy="329890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BA9876C8-78E0-A96C-6D00-EBFCE152F64F}"/>
                </a:ext>
              </a:extLst>
            </p:cNvPr>
            <p:cNvGrpSpPr/>
            <p:nvPr/>
          </p:nvGrpSpPr>
          <p:grpSpPr>
            <a:xfrm>
              <a:off x="2348484" y="2301341"/>
              <a:ext cx="5347716" cy="2021767"/>
              <a:chOff x="2348484" y="1743157"/>
              <a:chExt cx="5347716" cy="2021767"/>
            </a:xfrm>
          </p:grpSpPr>
          <p:sp>
            <p:nvSpPr>
              <p:cNvPr id="212" name="Up Arrow 1">
                <a:extLst>
                  <a:ext uri="{FF2B5EF4-FFF2-40B4-BE49-F238E27FC236}">
                    <a16:creationId xmlns:a16="http://schemas.microsoft.com/office/drawing/2014/main" id="{A44D3EA2-4067-B0F8-23EC-38680FD9F384}"/>
                  </a:ext>
                </a:extLst>
              </p:cNvPr>
              <p:cNvSpPr/>
              <p:nvPr/>
            </p:nvSpPr>
            <p:spPr>
              <a:xfrm rot="10800000">
                <a:off x="2424684" y="1752600"/>
                <a:ext cx="166116" cy="309914"/>
              </a:xfrm>
              <a:prstGeom prst="up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3" name="Up Arrow 345">
                <a:extLst>
                  <a:ext uri="{FF2B5EF4-FFF2-40B4-BE49-F238E27FC236}">
                    <a16:creationId xmlns:a16="http://schemas.microsoft.com/office/drawing/2014/main" id="{32BB41B9-396B-3D49-344D-9657F21C2EF3}"/>
                  </a:ext>
                </a:extLst>
              </p:cNvPr>
              <p:cNvSpPr/>
              <p:nvPr/>
            </p:nvSpPr>
            <p:spPr>
              <a:xfrm rot="10800000">
                <a:off x="2348484" y="3429000"/>
                <a:ext cx="186037" cy="335924"/>
              </a:xfrm>
              <a:prstGeom prst="up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4" name="Up Arrow 347">
                <a:extLst>
                  <a:ext uri="{FF2B5EF4-FFF2-40B4-BE49-F238E27FC236}">
                    <a16:creationId xmlns:a16="http://schemas.microsoft.com/office/drawing/2014/main" id="{F8322533-8726-3440-93A7-2A48ECEA7E37}"/>
                  </a:ext>
                </a:extLst>
              </p:cNvPr>
              <p:cNvSpPr/>
              <p:nvPr/>
            </p:nvSpPr>
            <p:spPr>
              <a:xfrm rot="10800000">
                <a:off x="4253484" y="3397876"/>
                <a:ext cx="160172" cy="335924"/>
              </a:xfrm>
              <a:prstGeom prst="up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5" name="Up Arrow 348">
                <a:extLst>
                  <a:ext uri="{FF2B5EF4-FFF2-40B4-BE49-F238E27FC236}">
                    <a16:creationId xmlns:a16="http://schemas.microsoft.com/office/drawing/2014/main" id="{89813F15-DBE4-A11B-5CD0-91353849633D}"/>
                  </a:ext>
                </a:extLst>
              </p:cNvPr>
              <p:cNvSpPr/>
              <p:nvPr/>
            </p:nvSpPr>
            <p:spPr>
              <a:xfrm rot="10800000">
                <a:off x="5244084" y="2514599"/>
                <a:ext cx="166116" cy="328021"/>
              </a:xfrm>
              <a:prstGeom prst="up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Up Arrow 349">
                <a:extLst>
                  <a:ext uri="{FF2B5EF4-FFF2-40B4-BE49-F238E27FC236}">
                    <a16:creationId xmlns:a16="http://schemas.microsoft.com/office/drawing/2014/main" id="{52688FF9-D0E1-4DB9-1236-FB8CE22C26A0}"/>
                  </a:ext>
                </a:extLst>
              </p:cNvPr>
              <p:cNvSpPr/>
              <p:nvPr/>
            </p:nvSpPr>
            <p:spPr>
              <a:xfrm rot="10800000">
                <a:off x="6463284" y="3124200"/>
                <a:ext cx="166116" cy="335924"/>
              </a:xfrm>
              <a:prstGeom prst="up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Up Arrow 350">
                <a:extLst>
                  <a:ext uri="{FF2B5EF4-FFF2-40B4-BE49-F238E27FC236}">
                    <a16:creationId xmlns:a16="http://schemas.microsoft.com/office/drawing/2014/main" id="{29636B7F-D824-5690-0C9B-D7FBED09A3D4}"/>
                  </a:ext>
                </a:extLst>
              </p:cNvPr>
              <p:cNvSpPr/>
              <p:nvPr/>
            </p:nvSpPr>
            <p:spPr>
              <a:xfrm rot="10646933">
                <a:off x="7530084" y="2514600"/>
                <a:ext cx="166116" cy="352140"/>
              </a:xfrm>
              <a:prstGeom prst="up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Up Arrow 351">
                <a:extLst>
                  <a:ext uri="{FF2B5EF4-FFF2-40B4-BE49-F238E27FC236}">
                    <a16:creationId xmlns:a16="http://schemas.microsoft.com/office/drawing/2014/main" id="{34347118-5320-16E2-6C89-A76352970829}"/>
                  </a:ext>
                </a:extLst>
              </p:cNvPr>
              <p:cNvSpPr/>
              <p:nvPr/>
            </p:nvSpPr>
            <p:spPr>
              <a:xfrm rot="10800000">
                <a:off x="6387084" y="1981200"/>
                <a:ext cx="143798" cy="322730"/>
              </a:xfrm>
              <a:prstGeom prst="up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Up Arrow 352">
                <a:extLst>
                  <a:ext uri="{FF2B5EF4-FFF2-40B4-BE49-F238E27FC236}">
                    <a16:creationId xmlns:a16="http://schemas.microsoft.com/office/drawing/2014/main" id="{0C5DDD0B-EAD7-B4D6-6650-A5F48D529ED5}"/>
                  </a:ext>
                </a:extLst>
              </p:cNvPr>
              <p:cNvSpPr/>
              <p:nvPr/>
            </p:nvSpPr>
            <p:spPr>
              <a:xfrm rot="9598377">
                <a:off x="4327791" y="1743157"/>
                <a:ext cx="136883" cy="290106"/>
              </a:xfrm>
              <a:prstGeom prst="up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0" name="Up Arrow 353">
              <a:extLst>
                <a:ext uri="{FF2B5EF4-FFF2-40B4-BE49-F238E27FC236}">
                  <a16:creationId xmlns:a16="http://schemas.microsoft.com/office/drawing/2014/main" id="{D25C5E08-2094-FC0D-8D93-43D49C27EF58}"/>
                </a:ext>
              </a:extLst>
            </p:cNvPr>
            <p:cNvSpPr/>
            <p:nvPr/>
          </p:nvSpPr>
          <p:spPr>
            <a:xfrm>
              <a:off x="1357884" y="3225184"/>
              <a:ext cx="394716" cy="564524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B5523E01-3605-0489-A577-B4BB65EEF6FB}"/>
                </a:ext>
              </a:extLst>
            </p:cNvPr>
            <p:cNvGrpSpPr/>
            <p:nvPr/>
          </p:nvGrpSpPr>
          <p:grpSpPr>
            <a:xfrm>
              <a:off x="1246817" y="2287859"/>
              <a:ext cx="6421766" cy="2055541"/>
              <a:chOff x="1246817" y="1729675"/>
              <a:chExt cx="6421766" cy="2055541"/>
            </a:xfrm>
          </p:grpSpPr>
          <p:sp>
            <p:nvSpPr>
              <p:cNvPr id="222" name="Freeform 354">
                <a:extLst>
                  <a:ext uri="{FF2B5EF4-FFF2-40B4-BE49-F238E27FC236}">
                    <a16:creationId xmlns:a16="http://schemas.microsoft.com/office/drawing/2014/main" id="{4720D668-EDCB-576D-DCC1-9AA7C300C121}"/>
                  </a:ext>
                </a:extLst>
              </p:cNvPr>
              <p:cNvSpPr/>
              <p:nvPr/>
            </p:nvSpPr>
            <p:spPr>
              <a:xfrm rot="21058079">
                <a:off x="2217496" y="1777384"/>
                <a:ext cx="345687" cy="379141"/>
              </a:xfrm>
              <a:custGeom>
                <a:avLst/>
                <a:gdLst>
                  <a:gd name="connsiteX0" fmla="*/ 0 w 345687"/>
                  <a:gd name="connsiteY0" fmla="*/ 379141 h 379141"/>
                  <a:gd name="connsiteX1" fmla="*/ 133814 w 345687"/>
                  <a:gd name="connsiteY1" fmla="*/ 111512 h 379141"/>
                  <a:gd name="connsiteX2" fmla="*/ 345687 w 345687"/>
                  <a:gd name="connsiteY2" fmla="*/ 0 h 379141"/>
                  <a:gd name="connsiteX3" fmla="*/ 345687 w 345687"/>
                  <a:gd name="connsiteY3" fmla="*/ 0 h 379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687" h="379141">
                    <a:moveTo>
                      <a:pt x="0" y="379141"/>
                    </a:moveTo>
                    <a:cubicBezTo>
                      <a:pt x="38100" y="276921"/>
                      <a:pt x="76200" y="174702"/>
                      <a:pt x="133814" y="111512"/>
                    </a:cubicBezTo>
                    <a:cubicBezTo>
                      <a:pt x="191428" y="48322"/>
                      <a:pt x="345687" y="0"/>
                      <a:pt x="345687" y="0"/>
                    </a:cubicBezTo>
                    <a:lnTo>
                      <a:pt x="345687" y="0"/>
                    </a:lnTo>
                  </a:path>
                </a:pathLst>
              </a:cu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Freeform 355">
                <a:extLst>
                  <a:ext uri="{FF2B5EF4-FFF2-40B4-BE49-F238E27FC236}">
                    <a16:creationId xmlns:a16="http://schemas.microsoft.com/office/drawing/2014/main" id="{11062F8C-EE88-DC8F-3076-A74DA96BFAA0}"/>
                  </a:ext>
                </a:extLst>
              </p:cNvPr>
              <p:cNvSpPr/>
              <p:nvPr/>
            </p:nvSpPr>
            <p:spPr>
              <a:xfrm rot="21058079">
                <a:off x="2161217" y="3406075"/>
                <a:ext cx="345687" cy="379141"/>
              </a:xfrm>
              <a:custGeom>
                <a:avLst/>
                <a:gdLst>
                  <a:gd name="connsiteX0" fmla="*/ 0 w 345687"/>
                  <a:gd name="connsiteY0" fmla="*/ 379141 h 379141"/>
                  <a:gd name="connsiteX1" fmla="*/ 133814 w 345687"/>
                  <a:gd name="connsiteY1" fmla="*/ 111512 h 379141"/>
                  <a:gd name="connsiteX2" fmla="*/ 345687 w 345687"/>
                  <a:gd name="connsiteY2" fmla="*/ 0 h 379141"/>
                  <a:gd name="connsiteX3" fmla="*/ 345687 w 345687"/>
                  <a:gd name="connsiteY3" fmla="*/ 0 h 379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687" h="379141">
                    <a:moveTo>
                      <a:pt x="0" y="379141"/>
                    </a:moveTo>
                    <a:cubicBezTo>
                      <a:pt x="38100" y="276921"/>
                      <a:pt x="76200" y="174702"/>
                      <a:pt x="133814" y="111512"/>
                    </a:cubicBezTo>
                    <a:cubicBezTo>
                      <a:pt x="191428" y="48322"/>
                      <a:pt x="345687" y="0"/>
                      <a:pt x="345687" y="0"/>
                    </a:cubicBezTo>
                    <a:lnTo>
                      <a:pt x="345687" y="0"/>
                    </a:lnTo>
                  </a:path>
                </a:pathLst>
              </a:cu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Freeform 356">
                <a:extLst>
                  <a:ext uri="{FF2B5EF4-FFF2-40B4-BE49-F238E27FC236}">
                    <a16:creationId xmlns:a16="http://schemas.microsoft.com/office/drawing/2014/main" id="{0A76EC08-A128-838F-9CAD-BE223036B64D}"/>
                  </a:ext>
                </a:extLst>
              </p:cNvPr>
              <p:cNvSpPr/>
              <p:nvPr/>
            </p:nvSpPr>
            <p:spPr>
              <a:xfrm rot="21058079">
                <a:off x="1246817" y="2567875"/>
                <a:ext cx="345687" cy="379141"/>
              </a:xfrm>
              <a:custGeom>
                <a:avLst/>
                <a:gdLst>
                  <a:gd name="connsiteX0" fmla="*/ 0 w 345687"/>
                  <a:gd name="connsiteY0" fmla="*/ 379141 h 379141"/>
                  <a:gd name="connsiteX1" fmla="*/ 133814 w 345687"/>
                  <a:gd name="connsiteY1" fmla="*/ 111512 h 379141"/>
                  <a:gd name="connsiteX2" fmla="*/ 345687 w 345687"/>
                  <a:gd name="connsiteY2" fmla="*/ 0 h 379141"/>
                  <a:gd name="connsiteX3" fmla="*/ 345687 w 345687"/>
                  <a:gd name="connsiteY3" fmla="*/ 0 h 379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687" h="379141">
                    <a:moveTo>
                      <a:pt x="0" y="379141"/>
                    </a:moveTo>
                    <a:cubicBezTo>
                      <a:pt x="38100" y="276921"/>
                      <a:pt x="76200" y="174702"/>
                      <a:pt x="133814" y="111512"/>
                    </a:cubicBezTo>
                    <a:cubicBezTo>
                      <a:pt x="191428" y="48322"/>
                      <a:pt x="345687" y="0"/>
                      <a:pt x="345687" y="0"/>
                    </a:cubicBezTo>
                    <a:lnTo>
                      <a:pt x="345687" y="0"/>
                    </a:lnTo>
                  </a:path>
                </a:pathLst>
              </a:cu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Freeform 357">
                <a:extLst>
                  <a:ext uri="{FF2B5EF4-FFF2-40B4-BE49-F238E27FC236}">
                    <a16:creationId xmlns:a16="http://schemas.microsoft.com/office/drawing/2014/main" id="{0E4C0213-7929-D8B8-5E0A-5313290C670A}"/>
                  </a:ext>
                </a:extLst>
              </p:cNvPr>
              <p:cNvSpPr/>
              <p:nvPr/>
            </p:nvSpPr>
            <p:spPr>
              <a:xfrm rot="21058079">
                <a:off x="3151817" y="2539384"/>
                <a:ext cx="345687" cy="379141"/>
              </a:xfrm>
              <a:custGeom>
                <a:avLst/>
                <a:gdLst>
                  <a:gd name="connsiteX0" fmla="*/ 0 w 345687"/>
                  <a:gd name="connsiteY0" fmla="*/ 379141 h 379141"/>
                  <a:gd name="connsiteX1" fmla="*/ 133814 w 345687"/>
                  <a:gd name="connsiteY1" fmla="*/ 111512 h 379141"/>
                  <a:gd name="connsiteX2" fmla="*/ 345687 w 345687"/>
                  <a:gd name="connsiteY2" fmla="*/ 0 h 379141"/>
                  <a:gd name="connsiteX3" fmla="*/ 345687 w 345687"/>
                  <a:gd name="connsiteY3" fmla="*/ 0 h 379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687" h="379141">
                    <a:moveTo>
                      <a:pt x="0" y="379141"/>
                    </a:moveTo>
                    <a:cubicBezTo>
                      <a:pt x="38100" y="276921"/>
                      <a:pt x="76200" y="174702"/>
                      <a:pt x="133814" y="111512"/>
                    </a:cubicBezTo>
                    <a:cubicBezTo>
                      <a:pt x="191428" y="48322"/>
                      <a:pt x="345687" y="0"/>
                      <a:pt x="345687" y="0"/>
                    </a:cubicBezTo>
                    <a:lnTo>
                      <a:pt x="345687" y="0"/>
                    </a:lnTo>
                  </a:path>
                </a:pathLst>
              </a:cu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Freeform 358">
                <a:extLst>
                  <a:ext uri="{FF2B5EF4-FFF2-40B4-BE49-F238E27FC236}">
                    <a16:creationId xmlns:a16="http://schemas.microsoft.com/office/drawing/2014/main" id="{3DF6F947-E97B-3A83-8351-864F6C121F1F}"/>
                  </a:ext>
                </a:extLst>
              </p:cNvPr>
              <p:cNvSpPr/>
              <p:nvPr/>
            </p:nvSpPr>
            <p:spPr>
              <a:xfrm rot="21058079">
                <a:off x="3990017" y="3406075"/>
                <a:ext cx="345687" cy="379141"/>
              </a:xfrm>
              <a:custGeom>
                <a:avLst/>
                <a:gdLst>
                  <a:gd name="connsiteX0" fmla="*/ 0 w 345687"/>
                  <a:gd name="connsiteY0" fmla="*/ 379141 h 379141"/>
                  <a:gd name="connsiteX1" fmla="*/ 133814 w 345687"/>
                  <a:gd name="connsiteY1" fmla="*/ 111512 h 379141"/>
                  <a:gd name="connsiteX2" fmla="*/ 345687 w 345687"/>
                  <a:gd name="connsiteY2" fmla="*/ 0 h 379141"/>
                  <a:gd name="connsiteX3" fmla="*/ 345687 w 345687"/>
                  <a:gd name="connsiteY3" fmla="*/ 0 h 379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687" h="379141">
                    <a:moveTo>
                      <a:pt x="0" y="379141"/>
                    </a:moveTo>
                    <a:cubicBezTo>
                      <a:pt x="38100" y="276921"/>
                      <a:pt x="76200" y="174702"/>
                      <a:pt x="133814" y="111512"/>
                    </a:cubicBezTo>
                    <a:cubicBezTo>
                      <a:pt x="191428" y="48322"/>
                      <a:pt x="345687" y="0"/>
                      <a:pt x="345687" y="0"/>
                    </a:cubicBezTo>
                    <a:lnTo>
                      <a:pt x="345687" y="0"/>
                    </a:lnTo>
                  </a:path>
                </a:pathLst>
              </a:cu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Freeform 359">
                <a:extLst>
                  <a:ext uri="{FF2B5EF4-FFF2-40B4-BE49-F238E27FC236}">
                    <a16:creationId xmlns:a16="http://schemas.microsoft.com/office/drawing/2014/main" id="{549B0A21-7014-8418-1575-C05216F422FE}"/>
                  </a:ext>
                </a:extLst>
              </p:cNvPr>
              <p:cNvSpPr/>
              <p:nvPr/>
            </p:nvSpPr>
            <p:spPr>
              <a:xfrm rot="21058079">
                <a:off x="4066217" y="1729675"/>
                <a:ext cx="345687" cy="379141"/>
              </a:xfrm>
              <a:custGeom>
                <a:avLst/>
                <a:gdLst>
                  <a:gd name="connsiteX0" fmla="*/ 0 w 345687"/>
                  <a:gd name="connsiteY0" fmla="*/ 379141 h 379141"/>
                  <a:gd name="connsiteX1" fmla="*/ 133814 w 345687"/>
                  <a:gd name="connsiteY1" fmla="*/ 111512 h 379141"/>
                  <a:gd name="connsiteX2" fmla="*/ 345687 w 345687"/>
                  <a:gd name="connsiteY2" fmla="*/ 0 h 379141"/>
                  <a:gd name="connsiteX3" fmla="*/ 345687 w 345687"/>
                  <a:gd name="connsiteY3" fmla="*/ 0 h 379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687" h="379141">
                    <a:moveTo>
                      <a:pt x="0" y="379141"/>
                    </a:moveTo>
                    <a:cubicBezTo>
                      <a:pt x="38100" y="276921"/>
                      <a:pt x="76200" y="174702"/>
                      <a:pt x="133814" y="111512"/>
                    </a:cubicBezTo>
                    <a:cubicBezTo>
                      <a:pt x="191428" y="48322"/>
                      <a:pt x="345687" y="0"/>
                      <a:pt x="345687" y="0"/>
                    </a:cubicBezTo>
                    <a:lnTo>
                      <a:pt x="345687" y="0"/>
                    </a:lnTo>
                  </a:path>
                </a:pathLst>
              </a:cu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Freeform 360">
                <a:extLst>
                  <a:ext uri="{FF2B5EF4-FFF2-40B4-BE49-F238E27FC236}">
                    <a16:creationId xmlns:a16="http://schemas.microsoft.com/office/drawing/2014/main" id="{F8D94EAA-12D9-41D0-6106-9EA4E34407DD}"/>
                  </a:ext>
                </a:extLst>
              </p:cNvPr>
              <p:cNvSpPr/>
              <p:nvPr/>
            </p:nvSpPr>
            <p:spPr>
              <a:xfrm rot="21058079">
                <a:off x="5056817" y="2491675"/>
                <a:ext cx="345687" cy="379141"/>
              </a:xfrm>
              <a:custGeom>
                <a:avLst/>
                <a:gdLst>
                  <a:gd name="connsiteX0" fmla="*/ 0 w 345687"/>
                  <a:gd name="connsiteY0" fmla="*/ 379141 h 379141"/>
                  <a:gd name="connsiteX1" fmla="*/ 133814 w 345687"/>
                  <a:gd name="connsiteY1" fmla="*/ 111512 h 379141"/>
                  <a:gd name="connsiteX2" fmla="*/ 345687 w 345687"/>
                  <a:gd name="connsiteY2" fmla="*/ 0 h 379141"/>
                  <a:gd name="connsiteX3" fmla="*/ 345687 w 345687"/>
                  <a:gd name="connsiteY3" fmla="*/ 0 h 379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687" h="379141">
                    <a:moveTo>
                      <a:pt x="0" y="379141"/>
                    </a:moveTo>
                    <a:cubicBezTo>
                      <a:pt x="38100" y="276921"/>
                      <a:pt x="76200" y="174702"/>
                      <a:pt x="133814" y="111512"/>
                    </a:cubicBezTo>
                    <a:cubicBezTo>
                      <a:pt x="191428" y="48322"/>
                      <a:pt x="345687" y="0"/>
                      <a:pt x="345687" y="0"/>
                    </a:cubicBezTo>
                    <a:lnTo>
                      <a:pt x="345687" y="0"/>
                    </a:lnTo>
                  </a:path>
                </a:pathLst>
              </a:cu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Freeform 361">
                <a:extLst>
                  <a:ext uri="{FF2B5EF4-FFF2-40B4-BE49-F238E27FC236}">
                    <a16:creationId xmlns:a16="http://schemas.microsoft.com/office/drawing/2014/main" id="{F2BD6C48-44D7-240B-2A3E-9EF9A023A88B}"/>
                  </a:ext>
                </a:extLst>
              </p:cNvPr>
              <p:cNvSpPr/>
              <p:nvPr/>
            </p:nvSpPr>
            <p:spPr>
              <a:xfrm rot="21058079">
                <a:off x="6199817" y="3101275"/>
                <a:ext cx="345687" cy="379141"/>
              </a:xfrm>
              <a:custGeom>
                <a:avLst/>
                <a:gdLst>
                  <a:gd name="connsiteX0" fmla="*/ 0 w 345687"/>
                  <a:gd name="connsiteY0" fmla="*/ 379141 h 379141"/>
                  <a:gd name="connsiteX1" fmla="*/ 133814 w 345687"/>
                  <a:gd name="connsiteY1" fmla="*/ 111512 h 379141"/>
                  <a:gd name="connsiteX2" fmla="*/ 345687 w 345687"/>
                  <a:gd name="connsiteY2" fmla="*/ 0 h 379141"/>
                  <a:gd name="connsiteX3" fmla="*/ 345687 w 345687"/>
                  <a:gd name="connsiteY3" fmla="*/ 0 h 379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687" h="379141">
                    <a:moveTo>
                      <a:pt x="0" y="379141"/>
                    </a:moveTo>
                    <a:cubicBezTo>
                      <a:pt x="38100" y="276921"/>
                      <a:pt x="76200" y="174702"/>
                      <a:pt x="133814" y="111512"/>
                    </a:cubicBezTo>
                    <a:cubicBezTo>
                      <a:pt x="191428" y="48322"/>
                      <a:pt x="345687" y="0"/>
                      <a:pt x="345687" y="0"/>
                    </a:cubicBezTo>
                    <a:lnTo>
                      <a:pt x="345687" y="0"/>
                    </a:lnTo>
                  </a:path>
                </a:pathLst>
              </a:cu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Freeform 362">
                <a:extLst>
                  <a:ext uri="{FF2B5EF4-FFF2-40B4-BE49-F238E27FC236}">
                    <a16:creationId xmlns:a16="http://schemas.microsoft.com/office/drawing/2014/main" id="{3BA3DC9A-906A-9EE8-5C91-41EB778D5CDD}"/>
                  </a:ext>
                </a:extLst>
              </p:cNvPr>
              <p:cNvSpPr/>
              <p:nvPr/>
            </p:nvSpPr>
            <p:spPr>
              <a:xfrm rot="21058079">
                <a:off x="7322896" y="2491675"/>
                <a:ext cx="345687" cy="379141"/>
              </a:xfrm>
              <a:custGeom>
                <a:avLst/>
                <a:gdLst>
                  <a:gd name="connsiteX0" fmla="*/ 0 w 345687"/>
                  <a:gd name="connsiteY0" fmla="*/ 379141 h 379141"/>
                  <a:gd name="connsiteX1" fmla="*/ 133814 w 345687"/>
                  <a:gd name="connsiteY1" fmla="*/ 111512 h 379141"/>
                  <a:gd name="connsiteX2" fmla="*/ 345687 w 345687"/>
                  <a:gd name="connsiteY2" fmla="*/ 0 h 379141"/>
                  <a:gd name="connsiteX3" fmla="*/ 345687 w 345687"/>
                  <a:gd name="connsiteY3" fmla="*/ 0 h 379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687" h="379141">
                    <a:moveTo>
                      <a:pt x="0" y="379141"/>
                    </a:moveTo>
                    <a:cubicBezTo>
                      <a:pt x="38100" y="276921"/>
                      <a:pt x="76200" y="174702"/>
                      <a:pt x="133814" y="111512"/>
                    </a:cubicBezTo>
                    <a:cubicBezTo>
                      <a:pt x="191428" y="48322"/>
                      <a:pt x="345687" y="0"/>
                      <a:pt x="345687" y="0"/>
                    </a:cubicBezTo>
                    <a:lnTo>
                      <a:pt x="345687" y="0"/>
                    </a:lnTo>
                  </a:path>
                </a:pathLst>
              </a:cu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Freeform 363">
                <a:extLst>
                  <a:ext uri="{FF2B5EF4-FFF2-40B4-BE49-F238E27FC236}">
                    <a16:creationId xmlns:a16="http://schemas.microsoft.com/office/drawing/2014/main" id="{7F286C47-9552-D8FC-ECE3-EED8DD0F9D43}"/>
                  </a:ext>
                </a:extLst>
              </p:cNvPr>
              <p:cNvSpPr/>
              <p:nvPr/>
            </p:nvSpPr>
            <p:spPr>
              <a:xfrm rot="21058079">
                <a:off x="6179896" y="1958275"/>
                <a:ext cx="345687" cy="379141"/>
              </a:xfrm>
              <a:custGeom>
                <a:avLst/>
                <a:gdLst>
                  <a:gd name="connsiteX0" fmla="*/ 0 w 345687"/>
                  <a:gd name="connsiteY0" fmla="*/ 379141 h 379141"/>
                  <a:gd name="connsiteX1" fmla="*/ 133814 w 345687"/>
                  <a:gd name="connsiteY1" fmla="*/ 111512 h 379141"/>
                  <a:gd name="connsiteX2" fmla="*/ 345687 w 345687"/>
                  <a:gd name="connsiteY2" fmla="*/ 0 h 379141"/>
                  <a:gd name="connsiteX3" fmla="*/ 345687 w 345687"/>
                  <a:gd name="connsiteY3" fmla="*/ 0 h 379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687" h="379141">
                    <a:moveTo>
                      <a:pt x="0" y="379141"/>
                    </a:moveTo>
                    <a:cubicBezTo>
                      <a:pt x="38100" y="276921"/>
                      <a:pt x="76200" y="174702"/>
                      <a:pt x="133814" y="111512"/>
                    </a:cubicBezTo>
                    <a:cubicBezTo>
                      <a:pt x="191428" y="48322"/>
                      <a:pt x="345687" y="0"/>
                      <a:pt x="345687" y="0"/>
                    </a:cubicBezTo>
                    <a:lnTo>
                      <a:pt x="345687" y="0"/>
                    </a:lnTo>
                  </a:path>
                </a:pathLst>
              </a:cu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C277E0B0-297F-2E7F-FFCB-6F60F783111A}"/>
                </a:ext>
              </a:extLst>
            </p:cNvPr>
            <p:cNvGrpSpPr/>
            <p:nvPr/>
          </p:nvGrpSpPr>
          <p:grpSpPr>
            <a:xfrm>
              <a:off x="1354858" y="1941257"/>
              <a:ext cx="6722342" cy="2160639"/>
              <a:chOff x="1366914" y="-1360127"/>
              <a:chExt cx="6722342" cy="216063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4" name="TextBox 273">
                    <a:extLst>
                      <a:ext uri="{FF2B5EF4-FFF2-40B4-BE49-F238E27FC236}">
                        <a16:creationId xmlns:a16="http://schemas.microsoft.com/office/drawing/2014/main" id="{51CD04C9-01A7-9C2F-9297-0F3FA4076063}"/>
                      </a:ext>
                    </a:extLst>
                  </p:cNvPr>
                  <p:cNvSpPr txBox="1"/>
                  <p:nvPr/>
                </p:nvSpPr>
                <p:spPr>
                  <a:xfrm>
                    <a:off x="2122689" y="-1316666"/>
                    <a:ext cx="37702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/>
                            </a:rPr>
                            <m:t>𝒃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274" name="TextBox 273">
                    <a:extLst>
                      <a:ext uri="{FF2B5EF4-FFF2-40B4-BE49-F238E27FC236}">
                        <a16:creationId xmlns:a16="http://schemas.microsoft.com/office/drawing/2014/main" id="{95C84BD8-6FA6-3CA2-7FE1-A45A8784BA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22689" y="-1316666"/>
                    <a:ext cx="377026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5" name="TextBox 274">
                    <a:extLst>
                      <a:ext uri="{FF2B5EF4-FFF2-40B4-BE49-F238E27FC236}">
                        <a16:creationId xmlns:a16="http://schemas.microsoft.com/office/drawing/2014/main" id="{3DE9BF7B-6303-DF13-038D-481640B96523}"/>
                      </a:ext>
                    </a:extLst>
                  </p:cNvPr>
                  <p:cNvSpPr txBox="1"/>
                  <p:nvPr/>
                </p:nvSpPr>
                <p:spPr>
                  <a:xfrm>
                    <a:off x="1366914" y="-641357"/>
                    <a:ext cx="37542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/>
                            </a:rPr>
                            <m:t>𝒗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275" name="TextBox 274">
                    <a:extLst>
                      <a:ext uri="{FF2B5EF4-FFF2-40B4-BE49-F238E27FC236}">
                        <a16:creationId xmlns:a16="http://schemas.microsoft.com/office/drawing/2014/main" id="{3985FB2F-6A97-D12D-433F-789DB27C12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66914" y="-641357"/>
                    <a:ext cx="37542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6" name="TextBox 275">
                    <a:extLst>
                      <a:ext uri="{FF2B5EF4-FFF2-40B4-BE49-F238E27FC236}">
                        <a16:creationId xmlns:a16="http://schemas.microsoft.com/office/drawing/2014/main" id="{F4468AEF-E6F6-D323-41C5-A03F67B4527E}"/>
                      </a:ext>
                    </a:extLst>
                  </p:cNvPr>
                  <p:cNvSpPr txBox="1"/>
                  <p:nvPr/>
                </p:nvSpPr>
                <p:spPr>
                  <a:xfrm>
                    <a:off x="2028937" y="392668"/>
                    <a:ext cx="38023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/>
                            </a:rPr>
                            <m:t>𝒂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276" name="TextBox 275">
                    <a:extLst>
                      <a:ext uri="{FF2B5EF4-FFF2-40B4-BE49-F238E27FC236}">
                        <a16:creationId xmlns:a16="http://schemas.microsoft.com/office/drawing/2014/main" id="{1D12EA3D-EFDB-4EF9-19CE-3AFCA15B3F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28937" y="392668"/>
                    <a:ext cx="380232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7" name="TextBox 276">
                    <a:extLst>
                      <a:ext uri="{FF2B5EF4-FFF2-40B4-BE49-F238E27FC236}">
                        <a16:creationId xmlns:a16="http://schemas.microsoft.com/office/drawing/2014/main" id="{7FEB8889-FE61-CB9F-A6A5-B5595826A863}"/>
                      </a:ext>
                    </a:extLst>
                  </p:cNvPr>
                  <p:cNvSpPr txBox="1"/>
                  <p:nvPr/>
                </p:nvSpPr>
                <p:spPr>
                  <a:xfrm>
                    <a:off x="2955490" y="-461524"/>
                    <a:ext cx="37061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/>
                            </a:rPr>
                            <m:t>𝒙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277" name="TextBox 276">
                    <a:extLst>
                      <a:ext uri="{FF2B5EF4-FFF2-40B4-BE49-F238E27FC236}">
                        <a16:creationId xmlns:a16="http://schemas.microsoft.com/office/drawing/2014/main" id="{3AE1CE9A-92C8-7995-852F-5E340BCE20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55490" y="-461524"/>
                    <a:ext cx="370614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8" name="TextBox 277">
                    <a:extLst>
                      <a:ext uri="{FF2B5EF4-FFF2-40B4-BE49-F238E27FC236}">
                        <a16:creationId xmlns:a16="http://schemas.microsoft.com/office/drawing/2014/main" id="{D49E6E35-0E08-517B-439E-39E34F1C8B6E}"/>
                      </a:ext>
                    </a:extLst>
                  </p:cNvPr>
                  <p:cNvSpPr txBox="1"/>
                  <p:nvPr/>
                </p:nvSpPr>
                <p:spPr>
                  <a:xfrm>
                    <a:off x="4361035" y="-1360127"/>
                    <a:ext cx="37542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/>
                            </a:rPr>
                            <m:t>𝒚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278" name="TextBox 277">
                    <a:extLst>
                      <a:ext uri="{FF2B5EF4-FFF2-40B4-BE49-F238E27FC236}">
                        <a16:creationId xmlns:a16="http://schemas.microsoft.com/office/drawing/2014/main" id="{BBE8ABA1-69B8-BB3A-58E3-8FC46DBC42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1035" y="-1360127"/>
                    <a:ext cx="375423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9" name="TextBox 278">
                    <a:extLst>
                      <a:ext uri="{FF2B5EF4-FFF2-40B4-BE49-F238E27FC236}">
                        <a16:creationId xmlns:a16="http://schemas.microsoft.com/office/drawing/2014/main" id="{92903884-1D27-0CB4-7483-5BC92D401451}"/>
                      </a:ext>
                    </a:extLst>
                  </p:cNvPr>
                  <p:cNvSpPr txBox="1"/>
                  <p:nvPr/>
                </p:nvSpPr>
                <p:spPr>
                  <a:xfrm>
                    <a:off x="4369109" y="431180"/>
                    <a:ext cx="3561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/>
                            </a:rPr>
                            <m:t>𝒛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279" name="TextBox 278">
                    <a:extLst>
                      <a:ext uri="{FF2B5EF4-FFF2-40B4-BE49-F238E27FC236}">
                        <a16:creationId xmlns:a16="http://schemas.microsoft.com/office/drawing/2014/main" id="{DE370C61-F32A-A5B0-4A94-70D5FA878C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9109" y="431180"/>
                    <a:ext cx="356187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0" name="TextBox 279">
                    <a:extLst>
                      <a:ext uri="{FF2B5EF4-FFF2-40B4-BE49-F238E27FC236}">
                        <a16:creationId xmlns:a16="http://schemas.microsoft.com/office/drawing/2014/main" id="{5D99EA92-14EA-E1E7-2F8D-1DE2B4496F3C}"/>
                      </a:ext>
                    </a:extLst>
                  </p:cNvPr>
                  <p:cNvSpPr txBox="1"/>
                  <p:nvPr/>
                </p:nvSpPr>
                <p:spPr>
                  <a:xfrm>
                    <a:off x="5159211" y="-693644"/>
                    <a:ext cx="38664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/>
                            </a:rPr>
                            <m:t>𝒖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280" name="TextBox 279">
                    <a:extLst>
                      <a:ext uri="{FF2B5EF4-FFF2-40B4-BE49-F238E27FC236}">
                        <a16:creationId xmlns:a16="http://schemas.microsoft.com/office/drawing/2014/main" id="{93CB9C6F-4AB9-5725-9E43-5DD07C2C48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59211" y="-693644"/>
                    <a:ext cx="386644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1" name="TextBox 280">
                    <a:extLst>
                      <a:ext uri="{FF2B5EF4-FFF2-40B4-BE49-F238E27FC236}">
                        <a16:creationId xmlns:a16="http://schemas.microsoft.com/office/drawing/2014/main" id="{93C78DC8-844F-8E9D-1917-15FCB0E5B19F}"/>
                      </a:ext>
                    </a:extLst>
                  </p:cNvPr>
                  <p:cNvSpPr txBox="1"/>
                  <p:nvPr/>
                </p:nvSpPr>
                <p:spPr>
                  <a:xfrm>
                    <a:off x="6528445" y="-1150863"/>
                    <a:ext cx="35458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/>
                            </a:rPr>
                            <m:t>𝒄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281" name="TextBox 280">
                    <a:extLst>
                      <a:ext uri="{FF2B5EF4-FFF2-40B4-BE49-F238E27FC236}">
                        <a16:creationId xmlns:a16="http://schemas.microsoft.com/office/drawing/2014/main" id="{7353CFFB-BABC-F045-4959-00E1EEEABE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28445" y="-1150863"/>
                    <a:ext cx="354584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2" name="TextBox 281">
                    <a:extLst>
                      <a:ext uri="{FF2B5EF4-FFF2-40B4-BE49-F238E27FC236}">
                        <a16:creationId xmlns:a16="http://schemas.microsoft.com/office/drawing/2014/main" id="{AFE9A0EF-0670-283A-D7C0-0FA0388D43CC}"/>
                      </a:ext>
                    </a:extLst>
                  </p:cNvPr>
                  <p:cNvSpPr txBox="1"/>
                  <p:nvPr/>
                </p:nvSpPr>
                <p:spPr>
                  <a:xfrm>
                    <a:off x="7696200" y="-544559"/>
                    <a:ext cx="39305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/>
                            </a:rPr>
                            <m:t>𝒈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282" name="TextBox 281">
                    <a:extLst>
                      <a:ext uri="{FF2B5EF4-FFF2-40B4-BE49-F238E27FC236}">
                        <a16:creationId xmlns:a16="http://schemas.microsoft.com/office/drawing/2014/main" id="{3A82E6F3-8783-B082-3F47-8E094F2A4B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96200" y="-544559"/>
                    <a:ext cx="393056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3" name="TextBox 282">
                    <a:extLst>
                      <a:ext uri="{FF2B5EF4-FFF2-40B4-BE49-F238E27FC236}">
                        <a16:creationId xmlns:a16="http://schemas.microsoft.com/office/drawing/2014/main" id="{AF6B2F27-B937-70AF-F239-2AC02D894B3F}"/>
                      </a:ext>
                    </a:extLst>
                  </p:cNvPr>
                  <p:cNvSpPr txBox="1"/>
                  <p:nvPr/>
                </p:nvSpPr>
                <p:spPr>
                  <a:xfrm>
                    <a:off x="6594721" y="171558"/>
                    <a:ext cx="38664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/>
                            </a:rPr>
                            <m:t>𝒅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283" name="TextBox 282">
                    <a:extLst>
                      <a:ext uri="{FF2B5EF4-FFF2-40B4-BE49-F238E27FC236}">
                        <a16:creationId xmlns:a16="http://schemas.microsoft.com/office/drawing/2014/main" id="{ED3F3225-FD91-510E-1E67-CE24297C49D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94721" y="171558"/>
                    <a:ext cx="386644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32" name="Title 4">
            <a:extLst>
              <a:ext uri="{FF2B5EF4-FFF2-40B4-BE49-F238E27FC236}">
                <a16:creationId xmlns:a16="http://schemas.microsoft.com/office/drawing/2014/main" id="{53602F25-39FA-D326-60B0-CB63B2D42EB1}"/>
              </a:ext>
            </a:extLst>
          </p:cNvPr>
          <p:cNvSpPr txBox="1">
            <a:spLocks/>
          </p:cNvSpPr>
          <p:nvPr/>
        </p:nvSpPr>
        <p:spPr bwMode="auto">
          <a:xfrm>
            <a:off x="452284" y="-762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3200" b="1" dirty="0"/>
              <a:t>Reversibility</a:t>
            </a:r>
          </a:p>
        </p:txBody>
      </p: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53A8120A-BF45-3178-66B7-77483DE115A8}"/>
              </a:ext>
            </a:extLst>
          </p:cNvPr>
          <p:cNvGrpSpPr/>
          <p:nvPr/>
        </p:nvGrpSpPr>
        <p:grpSpPr>
          <a:xfrm>
            <a:off x="1015147" y="788857"/>
            <a:ext cx="6830383" cy="2402143"/>
            <a:chOff x="1246817" y="1941257"/>
            <a:chExt cx="6830383" cy="2402143"/>
          </a:xfrm>
        </p:grpSpPr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5F5DDB3C-1A05-919F-1909-86EC3B87ED93}"/>
                </a:ext>
              </a:extLst>
            </p:cNvPr>
            <p:cNvSpPr/>
            <p:nvPr/>
          </p:nvSpPr>
          <p:spPr>
            <a:xfrm>
              <a:off x="1524000" y="2996584"/>
              <a:ext cx="152400" cy="152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38D3C41A-9874-3857-B841-A404F136979B}"/>
                </a:ext>
              </a:extLst>
            </p:cNvPr>
            <p:cNvSpPr/>
            <p:nvPr/>
          </p:nvSpPr>
          <p:spPr>
            <a:xfrm>
              <a:off x="2362200" y="3834784"/>
              <a:ext cx="152400" cy="152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4AE1FBA-24BF-E42A-84E0-C840C67916C2}"/>
                </a:ext>
              </a:extLst>
            </p:cNvPr>
            <p:cNvSpPr/>
            <p:nvPr/>
          </p:nvSpPr>
          <p:spPr>
            <a:xfrm>
              <a:off x="2438400" y="2158384"/>
              <a:ext cx="152400" cy="152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3E862ABC-E35D-7FBA-8796-CB0047C2D56F}"/>
                </a:ext>
              </a:extLst>
            </p:cNvPr>
            <p:cNvSpPr/>
            <p:nvPr/>
          </p:nvSpPr>
          <p:spPr>
            <a:xfrm>
              <a:off x="4267200" y="2158384"/>
              <a:ext cx="152400" cy="152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2E659395-95AF-EA82-C791-62524E1BC137}"/>
                </a:ext>
              </a:extLst>
            </p:cNvPr>
            <p:cNvSpPr/>
            <p:nvPr/>
          </p:nvSpPr>
          <p:spPr>
            <a:xfrm>
              <a:off x="4267200" y="3808764"/>
              <a:ext cx="152400" cy="152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3E278CB8-7B38-96C3-012C-C53C78055C40}"/>
                </a:ext>
              </a:extLst>
            </p:cNvPr>
            <p:cNvSpPr/>
            <p:nvPr/>
          </p:nvSpPr>
          <p:spPr>
            <a:xfrm>
              <a:off x="5257800" y="2920384"/>
              <a:ext cx="152400" cy="152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67946499-FA86-909F-25AD-74F21271FC31}"/>
                </a:ext>
              </a:extLst>
            </p:cNvPr>
            <p:cNvSpPr/>
            <p:nvPr/>
          </p:nvSpPr>
          <p:spPr>
            <a:xfrm>
              <a:off x="6400800" y="2386984"/>
              <a:ext cx="152400" cy="152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5C627A59-B6D2-2992-0AE3-3B0B8A60872D}"/>
                </a:ext>
              </a:extLst>
            </p:cNvPr>
            <p:cNvSpPr/>
            <p:nvPr/>
          </p:nvSpPr>
          <p:spPr>
            <a:xfrm>
              <a:off x="6477000" y="3529984"/>
              <a:ext cx="152400" cy="152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2F8D1309-68C4-5650-0217-7491A21ADD6B}"/>
                </a:ext>
              </a:extLst>
            </p:cNvPr>
            <p:cNvSpPr/>
            <p:nvPr/>
          </p:nvSpPr>
          <p:spPr>
            <a:xfrm>
              <a:off x="7543800" y="2920384"/>
              <a:ext cx="152400" cy="152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C30895DF-2A72-2A9C-B4F4-D131400989C0}"/>
                </a:ext>
              </a:extLst>
            </p:cNvPr>
            <p:cNvSpPr/>
            <p:nvPr/>
          </p:nvSpPr>
          <p:spPr>
            <a:xfrm>
              <a:off x="3352800" y="2996584"/>
              <a:ext cx="152400" cy="152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5" name="Straight Connector 494">
              <a:extLst>
                <a:ext uri="{FF2B5EF4-FFF2-40B4-BE49-F238E27FC236}">
                  <a16:creationId xmlns:a16="http://schemas.microsoft.com/office/drawing/2014/main" id="{F622F906-6C31-6FC0-E352-32AE826E6EB1}"/>
                </a:ext>
              </a:extLst>
            </p:cNvPr>
            <p:cNvCxnSpPr>
              <a:stCxn id="485" idx="5"/>
              <a:endCxn id="486" idx="1"/>
            </p:cNvCxnSpPr>
            <p:nvPr/>
          </p:nvCxnSpPr>
          <p:spPr>
            <a:xfrm>
              <a:off x="1654082" y="3126666"/>
              <a:ext cx="730436" cy="7304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Straight Connector 495">
              <a:extLst>
                <a:ext uri="{FF2B5EF4-FFF2-40B4-BE49-F238E27FC236}">
                  <a16:creationId xmlns:a16="http://schemas.microsoft.com/office/drawing/2014/main" id="{2AE7C97D-9F72-BD19-AFF5-E1A63C16187F}"/>
                </a:ext>
              </a:extLst>
            </p:cNvPr>
            <p:cNvCxnSpPr>
              <a:stCxn id="485" idx="7"/>
              <a:endCxn id="487" idx="3"/>
            </p:cNvCxnSpPr>
            <p:nvPr/>
          </p:nvCxnSpPr>
          <p:spPr>
            <a:xfrm flipV="1">
              <a:off x="1654082" y="2288466"/>
              <a:ext cx="806636" cy="7304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Straight Connector 496">
              <a:extLst>
                <a:ext uri="{FF2B5EF4-FFF2-40B4-BE49-F238E27FC236}">
                  <a16:creationId xmlns:a16="http://schemas.microsoft.com/office/drawing/2014/main" id="{261EA18D-4991-186C-8293-CFFEE2D53DAC}"/>
                </a:ext>
              </a:extLst>
            </p:cNvPr>
            <p:cNvCxnSpPr>
              <a:stCxn id="494" idx="1"/>
              <a:endCxn id="487" idx="5"/>
            </p:cNvCxnSpPr>
            <p:nvPr/>
          </p:nvCxnSpPr>
          <p:spPr>
            <a:xfrm flipH="1" flipV="1">
              <a:off x="2568482" y="2288466"/>
              <a:ext cx="806636" cy="7304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16E7DE9E-6637-6F97-6228-4B0987D43AC4}"/>
                </a:ext>
              </a:extLst>
            </p:cNvPr>
            <p:cNvCxnSpPr>
              <a:stCxn id="494" idx="7"/>
              <a:endCxn id="488" idx="3"/>
            </p:cNvCxnSpPr>
            <p:nvPr/>
          </p:nvCxnSpPr>
          <p:spPr>
            <a:xfrm flipV="1">
              <a:off x="3482882" y="2288466"/>
              <a:ext cx="806636" cy="7304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13DB6B93-672C-B261-2828-6250BFD70F3C}"/>
                </a:ext>
              </a:extLst>
            </p:cNvPr>
            <p:cNvCxnSpPr>
              <a:stCxn id="486" idx="7"/>
              <a:endCxn id="489" idx="2"/>
            </p:cNvCxnSpPr>
            <p:nvPr/>
          </p:nvCxnSpPr>
          <p:spPr>
            <a:xfrm>
              <a:off x="2492282" y="3857102"/>
              <a:ext cx="1774918" cy="2786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Straight Connector 499">
              <a:extLst>
                <a:ext uri="{FF2B5EF4-FFF2-40B4-BE49-F238E27FC236}">
                  <a16:creationId xmlns:a16="http://schemas.microsoft.com/office/drawing/2014/main" id="{C5B5C7C7-3275-0BB3-0E87-89CFC77C5EB5}"/>
                </a:ext>
              </a:extLst>
            </p:cNvPr>
            <p:cNvCxnSpPr>
              <a:stCxn id="486" idx="7"/>
              <a:endCxn id="494" idx="3"/>
            </p:cNvCxnSpPr>
            <p:nvPr/>
          </p:nvCxnSpPr>
          <p:spPr>
            <a:xfrm flipV="1">
              <a:off x="2492282" y="3126666"/>
              <a:ext cx="882836" cy="7304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Straight Connector 500">
              <a:extLst>
                <a:ext uri="{FF2B5EF4-FFF2-40B4-BE49-F238E27FC236}">
                  <a16:creationId xmlns:a16="http://schemas.microsoft.com/office/drawing/2014/main" id="{9265AB54-3049-616D-939B-484FDC273FA9}"/>
                </a:ext>
              </a:extLst>
            </p:cNvPr>
            <p:cNvCxnSpPr>
              <a:stCxn id="488" idx="5"/>
              <a:endCxn id="490" idx="1"/>
            </p:cNvCxnSpPr>
            <p:nvPr/>
          </p:nvCxnSpPr>
          <p:spPr>
            <a:xfrm>
              <a:off x="4397282" y="2288466"/>
              <a:ext cx="882836" cy="6542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Connector 501">
              <a:extLst>
                <a:ext uri="{FF2B5EF4-FFF2-40B4-BE49-F238E27FC236}">
                  <a16:creationId xmlns:a16="http://schemas.microsoft.com/office/drawing/2014/main" id="{10467F99-E96A-05FD-FED6-710E5A743114}"/>
                </a:ext>
              </a:extLst>
            </p:cNvPr>
            <p:cNvCxnSpPr>
              <a:stCxn id="489" idx="7"/>
              <a:endCxn id="490" idx="3"/>
            </p:cNvCxnSpPr>
            <p:nvPr/>
          </p:nvCxnSpPr>
          <p:spPr>
            <a:xfrm flipV="1">
              <a:off x="4397282" y="3050466"/>
              <a:ext cx="882836" cy="78061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Straight Connector 502">
              <a:extLst>
                <a:ext uri="{FF2B5EF4-FFF2-40B4-BE49-F238E27FC236}">
                  <a16:creationId xmlns:a16="http://schemas.microsoft.com/office/drawing/2014/main" id="{3674F5E1-A058-42E6-7826-86D28F5A57AB}"/>
                </a:ext>
              </a:extLst>
            </p:cNvPr>
            <p:cNvCxnSpPr>
              <a:stCxn id="489" idx="1"/>
              <a:endCxn id="494" idx="5"/>
            </p:cNvCxnSpPr>
            <p:nvPr/>
          </p:nvCxnSpPr>
          <p:spPr>
            <a:xfrm flipH="1" flipV="1">
              <a:off x="3482882" y="3126666"/>
              <a:ext cx="806636" cy="70441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Straight Connector 503">
              <a:extLst>
                <a:ext uri="{FF2B5EF4-FFF2-40B4-BE49-F238E27FC236}">
                  <a16:creationId xmlns:a16="http://schemas.microsoft.com/office/drawing/2014/main" id="{6AC4408B-9304-9EF9-4DE4-FC3FBD59A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8482" y="2234584"/>
              <a:ext cx="1721036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Straight Connector 504">
              <a:extLst>
                <a:ext uri="{FF2B5EF4-FFF2-40B4-BE49-F238E27FC236}">
                  <a16:creationId xmlns:a16="http://schemas.microsoft.com/office/drawing/2014/main" id="{2FC22ED4-BB24-CEC4-F80E-F0F4494E07BA}"/>
                </a:ext>
              </a:extLst>
            </p:cNvPr>
            <p:cNvCxnSpPr>
              <a:stCxn id="491" idx="3"/>
              <a:endCxn id="490" idx="6"/>
            </p:cNvCxnSpPr>
            <p:nvPr/>
          </p:nvCxnSpPr>
          <p:spPr>
            <a:xfrm flipH="1">
              <a:off x="5410200" y="2517066"/>
              <a:ext cx="1012918" cy="47951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Straight Connector 505">
              <a:extLst>
                <a:ext uri="{FF2B5EF4-FFF2-40B4-BE49-F238E27FC236}">
                  <a16:creationId xmlns:a16="http://schemas.microsoft.com/office/drawing/2014/main" id="{32875C62-0C67-96E9-BBD5-67BE35DD7244}"/>
                </a:ext>
              </a:extLst>
            </p:cNvPr>
            <p:cNvCxnSpPr>
              <a:stCxn id="493" idx="1"/>
              <a:endCxn id="491" idx="5"/>
            </p:cNvCxnSpPr>
            <p:nvPr/>
          </p:nvCxnSpPr>
          <p:spPr>
            <a:xfrm flipH="1" flipV="1">
              <a:off x="6530882" y="2517066"/>
              <a:ext cx="1035236" cy="4256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Straight Connector 506">
              <a:extLst>
                <a:ext uri="{FF2B5EF4-FFF2-40B4-BE49-F238E27FC236}">
                  <a16:creationId xmlns:a16="http://schemas.microsoft.com/office/drawing/2014/main" id="{8102EBDD-DC45-DDC2-57BA-62D01C1CEC9E}"/>
                </a:ext>
              </a:extLst>
            </p:cNvPr>
            <p:cNvCxnSpPr>
              <a:stCxn id="492" idx="2"/>
              <a:endCxn id="490" idx="5"/>
            </p:cNvCxnSpPr>
            <p:nvPr/>
          </p:nvCxnSpPr>
          <p:spPr>
            <a:xfrm flipH="1" flipV="1">
              <a:off x="5387882" y="3050466"/>
              <a:ext cx="1089118" cy="55571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Straight Connector 507">
              <a:extLst>
                <a:ext uri="{FF2B5EF4-FFF2-40B4-BE49-F238E27FC236}">
                  <a16:creationId xmlns:a16="http://schemas.microsoft.com/office/drawing/2014/main" id="{58B0A642-194B-645A-250B-8D2F87A57ACC}"/>
                </a:ext>
              </a:extLst>
            </p:cNvPr>
            <p:cNvCxnSpPr>
              <a:stCxn id="492" idx="6"/>
              <a:endCxn id="493" idx="3"/>
            </p:cNvCxnSpPr>
            <p:nvPr/>
          </p:nvCxnSpPr>
          <p:spPr>
            <a:xfrm flipV="1">
              <a:off x="6629400" y="3050466"/>
              <a:ext cx="936718" cy="55571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Connector 508">
              <a:extLst>
                <a:ext uri="{FF2B5EF4-FFF2-40B4-BE49-F238E27FC236}">
                  <a16:creationId xmlns:a16="http://schemas.microsoft.com/office/drawing/2014/main" id="{65DD38E1-CF47-71D0-9E42-3BEEE1E88285}"/>
                </a:ext>
              </a:extLst>
            </p:cNvPr>
            <p:cNvCxnSpPr>
              <a:stCxn id="489" idx="0"/>
              <a:endCxn id="488" idx="4"/>
            </p:cNvCxnSpPr>
            <p:nvPr/>
          </p:nvCxnSpPr>
          <p:spPr>
            <a:xfrm flipV="1">
              <a:off x="4343400" y="2310784"/>
              <a:ext cx="0" cy="149798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0" name="Group 509">
              <a:extLst>
                <a:ext uri="{FF2B5EF4-FFF2-40B4-BE49-F238E27FC236}">
                  <a16:creationId xmlns:a16="http://schemas.microsoft.com/office/drawing/2014/main" id="{7F70E21C-F5D0-63D0-B035-1A9299695704}"/>
                </a:ext>
              </a:extLst>
            </p:cNvPr>
            <p:cNvGrpSpPr/>
            <p:nvPr/>
          </p:nvGrpSpPr>
          <p:grpSpPr>
            <a:xfrm rot="16686468">
              <a:off x="4137280" y="2923294"/>
              <a:ext cx="437629" cy="279410"/>
              <a:chOff x="2933700" y="4038600"/>
              <a:chExt cx="723900" cy="439550"/>
            </a:xfrm>
          </p:grpSpPr>
          <p:sp>
            <p:nvSpPr>
              <p:cNvPr id="712" name="Rectangle 711">
                <a:extLst>
                  <a:ext uri="{FF2B5EF4-FFF2-40B4-BE49-F238E27FC236}">
                    <a16:creationId xmlns:a16="http://schemas.microsoft.com/office/drawing/2014/main" id="{B5760133-06C9-B39B-8242-B0EC1BFA6BE0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13" name="Group 712">
                <a:extLst>
                  <a:ext uri="{FF2B5EF4-FFF2-40B4-BE49-F238E27FC236}">
                    <a16:creationId xmlns:a16="http://schemas.microsoft.com/office/drawing/2014/main" id="{B5EAF836-D377-9FA2-B2B8-72AD01CC9B5C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714" name="Straight Connector 713">
                  <a:extLst>
                    <a:ext uri="{FF2B5EF4-FFF2-40B4-BE49-F238E27FC236}">
                      <a16:creationId xmlns:a16="http://schemas.microsoft.com/office/drawing/2014/main" id="{31786510-CCD1-0EA8-4B3A-FDD3078FB4F4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5" name="Straight Connector 714">
                  <a:extLst>
                    <a:ext uri="{FF2B5EF4-FFF2-40B4-BE49-F238E27FC236}">
                      <a16:creationId xmlns:a16="http://schemas.microsoft.com/office/drawing/2014/main" id="{105CEA35-E882-6763-831B-96898E99F288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6" name="Straight Connector 715">
                  <a:extLst>
                    <a:ext uri="{FF2B5EF4-FFF2-40B4-BE49-F238E27FC236}">
                      <a16:creationId xmlns:a16="http://schemas.microsoft.com/office/drawing/2014/main" id="{699E56A1-4EDB-989E-A019-EAB2F2A0E4E0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7" name="Straight Connector 716">
                  <a:extLst>
                    <a:ext uri="{FF2B5EF4-FFF2-40B4-BE49-F238E27FC236}">
                      <a16:creationId xmlns:a16="http://schemas.microsoft.com/office/drawing/2014/main" id="{44934E75-322B-767E-F86B-D141DE9760C1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8" name="Straight Connector 717">
                  <a:extLst>
                    <a:ext uri="{FF2B5EF4-FFF2-40B4-BE49-F238E27FC236}">
                      <a16:creationId xmlns:a16="http://schemas.microsoft.com/office/drawing/2014/main" id="{FCEEF54B-ACD6-5AD3-B676-2ECAF03F8598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9" name="Straight Connector 718">
                  <a:extLst>
                    <a:ext uri="{FF2B5EF4-FFF2-40B4-BE49-F238E27FC236}">
                      <a16:creationId xmlns:a16="http://schemas.microsoft.com/office/drawing/2014/main" id="{71782DB6-A414-92ED-D303-BAB3D473CDDD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0" name="Straight Connector 719">
                  <a:extLst>
                    <a:ext uri="{FF2B5EF4-FFF2-40B4-BE49-F238E27FC236}">
                      <a16:creationId xmlns:a16="http://schemas.microsoft.com/office/drawing/2014/main" id="{9B9C42F0-DD2D-9249-6064-B2A7B59F0B4D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Straight Connector 720">
                  <a:extLst>
                    <a:ext uri="{FF2B5EF4-FFF2-40B4-BE49-F238E27FC236}">
                      <a16:creationId xmlns:a16="http://schemas.microsoft.com/office/drawing/2014/main" id="{C1FF08AE-BAEA-DF84-F190-EF19453ED5D4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2" name="Straight Connector 721">
                  <a:extLst>
                    <a:ext uri="{FF2B5EF4-FFF2-40B4-BE49-F238E27FC236}">
                      <a16:creationId xmlns:a16="http://schemas.microsoft.com/office/drawing/2014/main" id="{FB55BD77-E176-124F-D4E5-CFD7041D62E5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11" name="Group 510">
              <a:extLst>
                <a:ext uri="{FF2B5EF4-FFF2-40B4-BE49-F238E27FC236}">
                  <a16:creationId xmlns:a16="http://schemas.microsoft.com/office/drawing/2014/main" id="{E1CC6B00-87B7-129A-DDA7-56AED01AD52F}"/>
                </a:ext>
              </a:extLst>
            </p:cNvPr>
            <p:cNvGrpSpPr/>
            <p:nvPr/>
          </p:nvGrpSpPr>
          <p:grpSpPr>
            <a:xfrm rot="19378890">
              <a:off x="3693440" y="2499532"/>
              <a:ext cx="437629" cy="279410"/>
              <a:chOff x="2933700" y="4038600"/>
              <a:chExt cx="723900" cy="439550"/>
            </a:xfrm>
          </p:grpSpPr>
          <p:sp>
            <p:nvSpPr>
              <p:cNvPr id="701" name="Rectangle 700">
                <a:extLst>
                  <a:ext uri="{FF2B5EF4-FFF2-40B4-BE49-F238E27FC236}">
                    <a16:creationId xmlns:a16="http://schemas.microsoft.com/office/drawing/2014/main" id="{F154E580-F80A-01B9-C9A3-24FCE9181211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02" name="Group 701">
                <a:extLst>
                  <a:ext uri="{FF2B5EF4-FFF2-40B4-BE49-F238E27FC236}">
                    <a16:creationId xmlns:a16="http://schemas.microsoft.com/office/drawing/2014/main" id="{883374D4-0E0D-178B-AD02-15776EFCA90D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703" name="Straight Connector 702">
                  <a:extLst>
                    <a:ext uri="{FF2B5EF4-FFF2-40B4-BE49-F238E27FC236}">
                      <a16:creationId xmlns:a16="http://schemas.microsoft.com/office/drawing/2014/main" id="{4421EB2A-E837-886A-2F00-C12DC8354B1E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4" name="Straight Connector 703">
                  <a:extLst>
                    <a:ext uri="{FF2B5EF4-FFF2-40B4-BE49-F238E27FC236}">
                      <a16:creationId xmlns:a16="http://schemas.microsoft.com/office/drawing/2014/main" id="{32BB8DFB-7C55-3223-8079-8D8C6E6575C9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5" name="Straight Connector 704">
                  <a:extLst>
                    <a:ext uri="{FF2B5EF4-FFF2-40B4-BE49-F238E27FC236}">
                      <a16:creationId xmlns:a16="http://schemas.microsoft.com/office/drawing/2014/main" id="{3717E4FD-EE47-F4D5-FD7D-D6256D4FDC42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6" name="Straight Connector 705">
                  <a:extLst>
                    <a:ext uri="{FF2B5EF4-FFF2-40B4-BE49-F238E27FC236}">
                      <a16:creationId xmlns:a16="http://schemas.microsoft.com/office/drawing/2014/main" id="{37F049A0-12C4-4FF2-33C7-0641295960CA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7" name="Straight Connector 706">
                  <a:extLst>
                    <a:ext uri="{FF2B5EF4-FFF2-40B4-BE49-F238E27FC236}">
                      <a16:creationId xmlns:a16="http://schemas.microsoft.com/office/drawing/2014/main" id="{18784A30-2B93-C758-7DBF-2295F960CE48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8" name="Straight Connector 707">
                  <a:extLst>
                    <a:ext uri="{FF2B5EF4-FFF2-40B4-BE49-F238E27FC236}">
                      <a16:creationId xmlns:a16="http://schemas.microsoft.com/office/drawing/2014/main" id="{E53615BF-D13F-AB37-352D-846E7EE9FE70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9" name="Straight Connector 708">
                  <a:extLst>
                    <a:ext uri="{FF2B5EF4-FFF2-40B4-BE49-F238E27FC236}">
                      <a16:creationId xmlns:a16="http://schemas.microsoft.com/office/drawing/2014/main" id="{F8569D77-B17F-D7FF-5848-962EF852BAAF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0" name="Straight Connector 709">
                  <a:extLst>
                    <a:ext uri="{FF2B5EF4-FFF2-40B4-BE49-F238E27FC236}">
                      <a16:creationId xmlns:a16="http://schemas.microsoft.com/office/drawing/2014/main" id="{92F0F969-1DE2-37C9-BF7A-B15739967A08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1" name="Straight Connector 710">
                  <a:extLst>
                    <a:ext uri="{FF2B5EF4-FFF2-40B4-BE49-F238E27FC236}">
                      <a16:creationId xmlns:a16="http://schemas.microsoft.com/office/drawing/2014/main" id="{701E88C2-A77D-76A5-BB3F-AE8332006D5B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12" name="Group 511">
              <a:extLst>
                <a:ext uri="{FF2B5EF4-FFF2-40B4-BE49-F238E27FC236}">
                  <a16:creationId xmlns:a16="http://schemas.microsoft.com/office/drawing/2014/main" id="{69D8152E-6780-F192-6FBC-FEC849AAFC34}"/>
                </a:ext>
              </a:extLst>
            </p:cNvPr>
            <p:cNvGrpSpPr/>
            <p:nvPr/>
          </p:nvGrpSpPr>
          <p:grpSpPr>
            <a:xfrm rot="19378890">
              <a:off x="1868809" y="2461190"/>
              <a:ext cx="437629" cy="279410"/>
              <a:chOff x="2933700" y="4038600"/>
              <a:chExt cx="723900" cy="439550"/>
            </a:xfrm>
          </p:grpSpPr>
          <p:sp>
            <p:nvSpPr>
              <p:cNvPr id="690" name="Rectangle 689">
                <a:extLst>
                  <a:ext uri="{FF2B5EF4-FFF2-40B4-BE49-F238E27FC236}">
                    <a16:creationId xmlns:a16="http://schemas.microsoft.com/office/drawing/2014/main" id="{992C74E9-F30A-8643-2BE5-84D7B036A62E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91" name="Group 690">
                <a:extLst>
                  <a:ext uri="{FF2B5EF4-FFF2-40B4-BE49-F238E27FC236}">
                    <a16:creationId xmlns:a16="http://schemas.microsoft.com/office/drawing/2014/main" id="{1F839CD7-AB87-857B-D272-65F1E510D8C2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692" name="Straight Connector 691">
                  <a:extLst>
                    <a:ext uri="{FF2B5EF4-FFF2-40B4-BE49-F238E27FC236}">
                      <a16:creationId xmlns:a16="http://schemas.microsoft.com/office/drawing/2014/main" id="{F4EABB69-4005-B27D-9EB0-DAF61133B250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3" name="Straight Connector 692">
                  <a:extLst>
                    <a:ext uri="{FF2B5EF4-FFF2-40B4-BE49-F238E27FC236}">
                      <a16:creationId xmlns:a16="http://schemas.microsoft.com/office/drawing/2014/main" id="{A31FF989-4DF4-7EF3-84EF-EBE0B977C29A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4" name="Straight Connector 693">
                  <a:extLst>
                    <a:ext uri="{FF2B5EF4-FFF2-40B4-BE49-F238E27FC236}">
                      <a16:creationId xmlns:a16="http://schemas.microsoft.com/office/drawing/2014/main" id="{B44CC95D-7FB9-A8C7-3F4A-44BD27C8B8E7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5" name="Straight Connector 694">
                  <a:extLst>
                    <a:ext uri="{FF2B5EF4-FFF2-40B4-BE49-F238E27FC236}">
                      <a16:creationId xmlns:a16="http://schemas.microsoft.com/office/drawing/2014/main" id="{C9AF4667-92DB-417B-DCC6-B1E6EC476A55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6" name="Straight Connector 695">
                  <a:extLst>
                    <a:ext uri="{FF2B5EF4-FFF2-40B4-BE49-F238E27FC236}">
                      <a16:creationId xmlns:a16="http://schemas.microsoft.com/office/drawing/2014/main" id="{44495EBF-3AD5-2456-858C-5F311528CBA5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7" name="Straight Connector 696">
                  <a:extLst>
                    <a:ext uri="{FF2B5EF4-FFF2-40B4-BE49-F238E27FC236}">
                      <a16:creationId xmlns:a16="http://schemas.microsoft.com/office/drawing/2014/main" id="{97BE1E5A-66E2-0033-E1BD-6604492D15B1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8" name="Straight Connector 697">
                  <a:extLst>
                    <a:ext uri="{FF2B5EF4-FFF2-40B4-BE49-F238E27FC236}">
                      <a16:creationId xmlns:a16="http://schemas.microsoft.com/office/drawing/2014/main" id="{55F826AB-A36F-B222-04F2-0A3C720328A1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9" name="Straight Connector 698">
                  <a:extLst>
                    <a:ext uri="{FF2B5EF4-FFF2-40B4-BE49-F238E27FC236}">
                      <a16:creationId xmlns:a16="http://schemas.microsoft.com/office/drawing/2014/main" id="{1F90F837-2553-F5FB-9EBA-2E54FD6CC022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0" name="Straight Connector 699">
                  <a:extLst>
                    <a:ext uri="{FF2B5EF4-FFF2-40B4-BE49-F238E27FC236}">
                      <a16:creationId xmlns:a16="http://schemas.microsoft.com/office/drawing/2014/main" id="{F1164CE5-E221-1B2C-766E-7D61D6B53CFE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13" name="Group 512">
              <a:extLst>
                <a:ext uri="{FF2B5EF4-FFF2-40B4-BE49-F238E27FC236}">
                  <a16:creationId xmlns:a16="http://schemas.microsoft.com/office/drawing/2014/main" id="{3BBE4856-FADB-1891-D0F5-93653EA0FE94}"/>
                </a:ext>
              </a:extLst>
            </p:cNvPr>
            <p:cNvGrpSpPr/>
            <p:nvPr/>
          </p:nvGrpSpPr>
          <p:grpSpPr>
            <a:xfrm rot="19378890">
              <a:off x="2722762" y="3299390"/>
              <a:ext cx="437629" cy="279410"/>
              <a:chOff x="2933700" y="4038600"/>
              <a:chExt cx="723900" cy="439550"/>
            </a:xfrm>
          </p:grpSpPr>
          <p:sp>
            <p:nvSpPr>
              <p:cNvPr id="679" name="Rectangle 678">
                <a:extLst>
                  <a:ext uri="{FF2B5EF4-FFF2-40B4-BE49-F238E27FC236}">
                    <a16:creationId xmlns:a16="http://schemas.microsoft.com/office/drawing/2014/main" id="{2B3DB37F-197C-5CDF-F883-8B9DC74FDF1D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0" name="Group 679">
                <a:extLst>
                  <a:ext uri="{FF2B5EF4-FFF2-40B4-BE49-F238E27FC236}">
                    <a16:creationId xmlns:a16="http://schemas.microsoft.com/office/drawing/2014/main" id="{1E16BE39-61B9-B553-D254-756C5A2D5575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681" name="Straight Connector 680">
                  <a:extLst>
                    <a:ext uri="{FF2B5EF4-FFF2-40B4-BE49-F238E27FC236}">
                      <a16:creationId xmlns:a16="http://schemas.microsoft.com/office/drawing/2014/main" id="{98FBC814-883C-0844-BBD8-AC32C3A50F18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2" name="Straight Connector 681">
                  <a:extLst>
                    <a:ext uri="{FF2B5EF4-FFF2-40B4-BE49-F238E27FC236}">
                      <a16:creationId xmlns:a16="http://schemas.microsoft.com/office/drawing/2014/main" id="{3298C75D-4812-0494-54F0-2BC65594E9C7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3" name="Straight Connector 682">
                  <a:extLst>
                    <a:ext uri="{FF2B5EF4-FFF2-40B4-BE49-F238E27FC236}">
                      <a16:creationId xmlns:a16="http://schemas.microsoft.com/office/drawing/2014/main" id="{486DE96F-1CC8-A319-90F6-01C477A38A58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4" name="Straight Connector 683">
                  <a:extLst>
                    <a:ext uri="{FF2B5EF4-FFF2-40B4-BE49-F238E27FC236}">
                      <a16:creationId xmlns:a16="http://schemas.microsoft.com/office/drawing/2014/main" id="{1F90FDEF-0791-4398-1D4F-155C212B64E6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5" name="Straight Connector 684">
                  <a:extLst>
                    <a:ext uri="{FF2B5EF4-FFF2-40B4-BE49-F238E27FC236}">
                      <a16:creationId xmlns:a16="http://schemas.microsoft.com/office/drawing/2014/main" id="{F59963A7-CF2C-D93B-90BC-3D943755518A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6" name="Straight Connector 685">
                  <a:extLst>
                    <a:ext uri="{FF2B5EF4-FFF2-40B4-BE49-F238E27FC236}">
                      <a16:creationId xmlns:a16="http://schemas.microsoft.com/office/drawing/2014/main" id="{106E35C0-779B-0D33-E70D-CC68C74883E2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7" name="Straight Connector 686">
                  <a:extLst>
                    <a:ext uri="{FF2B5EF4-FFF2-40B4-BE49-F238E27FC236}">
                      <a16:creationId xmlns:a16="http://schemas.microsoft.com/office/drawing/2014/main" id="{06B5E611-8831-9308-6E14-69650EB0A7FB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8" name="Straight Connector 687">
                  <a:extLst>
                    <a:ext uri="{FF2B5EF4-FFF2-40B4-BE49-F238E27FC236}">
                      <a16:creationId xmlns:a16="http://schemas.microsoft.com/office/drawing/2014/main" id="{FD678354-ADA1-4628-A90C-896FAA71F099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9" name="Straight Connector 688">
                  <a:extLst>
                    <a:ext uri="{FF2B5EF4-FFF2-40B4-BE49-F238E27FC236}">
                      <a16:creationId xmlns:a16="http://schemas.microsoft.com/office/drawing/2014/main" id="{3B64BFD4-9C74-A95B-80AC-FCF2D266DD79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14" name="Group 513">
              <a:extLst>
                <a:ext uri="{FF2B5EF4-FFF2-40B4-BE49-F238E27FC236}">
                  <a16:creationId xmlns:a16="http://schemas.microsoft.com/office/drawing/2014/main" id="{D45D7DD1-45CB-ED8E-78A2-1937EF5E1880}"/>
                </a:ext>
              </a:extLst>
            </p:cNvPr>
            <p:cNvGrpSpPr/>
            <p:nvPr/>
          </p:nvGrpSpPr>
          <p:grpSpPr>
            <a:xfrm rot="209594">
              <a:off x="3135665" y="3696202"/>
              <a:ext cx="437629" cy="279410"/>
              <a:chOff x="2933700" y="4038600"/>
              <a:chExt cx="723900" cy="439550"/>
            </a:xfrm>
          </p:grpSpPr>
          <p:sp>
            <p:nvSpPr>
              <p:cNvPr id="668" name="Rectangle 667">
                <a:extLst>
                  <a:ext uri="{FF2B5EF4-FFF2-40B4-BE49-F238E27FC236}">
                    <a16:creationId xmlns:a16="http://schemas.microsoft.com/office/drawing/2014/main" id="{0A9A8B04-CDBA-8EC2-8459-7DFAE9A228F4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69" name="Group 668">
                <a:extLst>
                  <a:ext uri="{FF2B5EF4-FFF2-40B4-BE49-F238E27FC236}">
                    <a16:creationId xmlns:a16="http://schemas.microsoft.com/office/drawing/2014/main" id="{E510BBD0-5F92-3C12-8702-9FAF8ECE130E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670" name="Straight Connector 669">
                  <a:extLst>
                    <a:ext uri="{FF2B5EF4-FFF2-40B4-BE49-F238E27FC236}">
                      <a16:creationId xmlns:a16="http://schemas.microsoft.com/office/drawing/2014/main" id="{13E12058-A89A-D9A7-0D67-DB40C065D2DE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1" name="Straight Connector 670">
                  <a:extLst>
                    <a:ext uri="{FF2B5EF4-FFF2-40B4-BE49-F238E27FC236}">
                      <a16:creationId xmlns:a16="http://schemas.microsoft.com/office/drawing/2014/main" id="{FF615A31-D70C-7AE6-B029-6BF0D55CE479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2" name="Straight Connector 671">
                  <a:extLst>
                    <a:ext uri="{FF2B5EF4-FFF2-40B4-BE49-F238E27FC236}">
                      <a16:creationId xmlns:a16="http://schemas.microsoft.com/office/drawing/2014/main" id="{171C2F52-7E68-4D1F-B145-1EE1C4272A99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3" name="Straight Connector 672">
                  <a:extLst>
                    <a:ext uri="{FF2B5EF4-FFF2-40B4-BE49-F238E27FC236}">
                      <a16:creationId xmlns:a16="http://schemas.microsoft.com/office/drawing/2014/main" id="{B3543AE4-898B-06D2-0798-563434379358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4" name="Straight Connector 673">
                  <a:extLst>
                    <a:ext uri="{FF2B5EF4-FFF2-40B4-BE49-F238E27FC236}">
                      <a16:creationId xmlns:a16="http://schemas.microsoft.com/office/drawing/2014/main" id="{842BB3CE-5FB2-F2A9-2001-29C4C11B37B3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5" name="Straight Connector 674">
                  <a:extLst>
                    <a:ext uri="{FF2B5EF4-FFF2-40B4-BE49-F238E27FC236}">
                      <a16:creationId xmlns:a16="http://schemas.microsoft.com/office/drawing/2014/main" id="{B9727D79-0EA0-013D-B4D1-5DB1D6AA655C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6" name="Straight Connector 675">
                  <a:extLst>
                    <a:ext uri="{FF2B5EF4-FFF2-40B4-BE49-F238E27FC236}">
                      <a16:creationId xmlns:a16="http://schemas.microsoft.com/office/drawing/2014/main" id="{D150F918-B246-AD61-E592-F11FB129CCF6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7" name="Straight Connector 676">
                  <a:extLst>
                    <a:ext uri="{FF2B5EF4-FFF2-40B4-BE49-F238E27FC236}">
                      <a16:creationId xmlns:a16="http://schemas.microsoft.com/office/drawing/2014/main" id="{5374858A-99BE-EF6A-A3BE-CBC7A1BF88D8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8" name="Straight Connector 677">
                  <a:extLst>
                    <a:ext uri="{FF2B5EF4-FFF2-40B4-BE49-F238E27FC236}">
                      <a16:creationId xmlns:a16="http://schemas.microsoft.com/office/drawing/2014/main" id="{0FA3A1C0-4097-7892-6B0D-68FE84187EEA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15" name="Group 514">
              <a:extLst>
                <a:ext uri="{FF2B5EF4-FFF2-40B4-BE49-F238E27FC236}">
                  <a16:creationId xmlns:a16="http://schemas.microsoft.com/office/drawing/2014/main" id="{CB74FB93-E7CD-887C-2C2B-A5BAD13CAF18}"/>
                </a:ext>
              </a:extLst>
            </p:cNvPr>
            <p:cNvGrpSpPr/>
            <p:nvPr/>
          </p:nvGrpSpPr>
          <p:grpSpPr>
            <a:xfrm rot="2742835">
              <a:off x="3643190" y="3288490"/>
              <a:ext cx="437629" cy="279410"/>
              <a:chOff x="2933700" y="4038600"/>
              <a:chExt cx="723900" cy="439550"/>
            </a:xfrm>
          </p:grpSpPr>
          <p:sp>
            <p:nvSpPr>
              <p:cNvPr id="657" name="Rectangle 656">
                <a:extLst>
                  <a:ext uri="{FF2B5EF4-FFF2-40B4-BE49-F238E27FC236}">
                    <a16:creationId xmlns:a16="http://schemas.microsoft.com/office/drawing/2014/main" id="{A378F7A2-76BE-6A94-EDAA-8327E69C8D50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58" name="Group 657">
                <a:extLst>
                  <a:ext uri="{FF2B5EF4-FFF2-40B4-BE49-F238E27FC236}">
                    <a16:creationId xmlns:a16="http://schemas.microsoft.com/office/drawing/2014/main" id="{47EC3CD6-E2D2-D594-8FAB-F5B29CD210A7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659" name="Straight Connector 658">
                  <a:extLst>
                    <a:ext uri="{FF2B5EF4-FFF2-40B4-BE49-F238E27FC236}">
                      <a16:creationId xmlns:a16="http://schemas.microsoft.com/office/drawing/2014/main" id="{80148C46-D52E-EF4F-D877-7E5F28B01042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0" name="Straight Connector 659">
                  <a:extLst>
                    <a:ext uri="{FF2B5EF4-FFF2-40B4-BE49-F238E27FC236}">
                      <a16:creationId xmlns:a16="http://schemas.microsoft.com/office/drawing/2014/main" id="{25A75C8C-5AF0-DBC5-E80D-7CFDAE527C32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1" name="Straight Connector 660">
                  <a:extLst>
                    <a:ext uri="{FF2B5EF4-FFF2-40B4-BE49-F238E27FC236}">
                      <a16:creationId xmlns:a16="http://schemas.microsoft.com/office/drawing/2014/main" id="{88009C33-06ED-CE2F-9D21-F7B2C8B2D3E4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2" name="Straight Connector 661">
                  <a:extLst>
                    <a:ext uri="{FF2B5EF4-FFF2-40B4-BE49-F238E27FC236}">
                      <a16:creationId xmlns:a16="http://schemas.microsoft.com/office/drawing/2014/main" id="{6B41801E-A20A-083C-3383-7A90CDCA8282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3" name="Straight Connector 662">
                  <a:extLst>
                    <a:ext uri="{FF2B5EF4-FFF2-40B4-BE49-F238E27FC236}">
                      <a16:creationId xmlns:a16="http://schemas.microsoft.com/office/drawing/2014/main" id="{E02C3B34-BC89-534E-6B23-F24DA9493A06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4" name="Straight Connector 663">
                  <a:extLst>
                    <a:ext uri="{FF2B5EF4-FFF2-40B4-BE49-F238E27FC236}">
                      <a16:creationId xmlns:a16="http://schemas.microsoft.com/office/drawing/2014/main" id="{376AF2DA-15FE-0FE1-43C5-65B8DDA90CE5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5" name="Straight Connector 664">
                  <a:extLst>
                    <a:ext uri="{FF2B5EF4-FFF2-40B4-BE49-F238E27FC236}">
                      <a16:creationId xmlns:a16="http://schemas.microsoft.com/office/drawing/2014/main" id="{9408CEE9-AB2B-ABAA-4889-63EF246DD1CE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6" name="Straight Connector 665">
                  <a:extLst>
                    <a:ext uri="{FF2B5EF4-FFF2-40B4-BE49-F238E27FC236}">
                      <a16:creationId xmlns:a16="http://schemas.microsoft.com/office/drawing/2014/main" id="{3C166C04-8FDF-D3FB-BFE4-038921A79302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7" name="Straight Connector 666">
                  <a:extLst>
                    <a:ext uri="{FF2B5EF4-FFF2-40B4-BE49-F238E27FC236}">
                      <a16:creationId xmlns:a16="http://schemas.microsoft.com/office/drawing/2014/main" id="{9219FF6E-EC5D-F8FA-9BF1-16315D418F1F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16" name="Group 515">
              <a:extLst>
                <a:ext uri="{FF2B5EF4-FFF2-40B4-BE49-F238E27FC236}">
                  <a16:creationId xmlns:a16="http://schemas.microsoft.com/office/drawing/2014/main" id="{F16E3606-97BF-F20A-29AB-C39F01E2E2DE}"/>
                </a:ext>
              </a:extLst>
            </p:cNvPr>
            <p:cNvGrpSpPr/>
            <p:nvPr/>
          </p:nvGrpSpPr>
          <p:grpSpPr>
            <a:xfrm rot="2742835">
              <a:off x="2804990" y="2526490"/>
              <a:ext cx="437629" cy="279410"/>
              <a:chOff x="2933700" y="4038600"/>
              <a:chExt cx="723900" cy="439550"/>
            </a:xfrm>
          </p:grpSpPr>
          <p:sp>
            <p:nvSpPr>
              <p:cNvPr id="646" name="Rectangle 645">
                <a:extLst>
                  <a:ext uri="{FF2B5EF4-FFF2-40B4-BE49-F238E27FC236}">
                    <a16:creationId xmlns:a16="http://schemas.microsoft.com/office/drawing/2014/main" id="{7D31CC59-B6DD-18D7-45A7-EB87007AA609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47" name="Group 646">
                <a:extLst>
                  <a:ext uri="{FF2B5EF4-FFF2-40B4-BE49-F238E27FC236}">
                    <a16:creationId xmlns:a16="http://schemas.microsoft.com/office/drawing/2014/main" id="{187135E8-1D34-2901-9422-3CFFE9C2732B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648" name="Straight Connector 647">
                  <a:extLst>
                    <a:ext uri="{FF2B5EF4-FFF2-40B4-BE49-F238E27FC236}">
                      <a16:creationId xmlns:a16="http://schemas.microsoft.com/office/drawing/2014/main" id="{C731524A-7A97-5C51-E85D-58910376617D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9" name="Straight Connector 648">
                  <a:extLst>
                    <a:ext uri="{FF2B5EF4-FFF2-40B4-BE49-F238E27FC236}">
                      <a16:creationId xmlns:a16="http://schemas.microsoft.com/office/drawing/2014/main" id="{58A8BA71-00A5-0E97-3C8F-64E419FE07FF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0" name="Straight Connector 649">
                  <a:extLst>
                    <a:ext uri="{FF2B5EF4-FFF2-40B4-BE49-F238E27FC236}">
                      <a16:creationId xmlns:a16="http://schemas.microsoft.com/office/drawing/2014/main" id="{71236370-6EE8-41E6-308B-D9C684139012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1" name="Straight Connector 650">
                  <a:extLst>
                    <a:ext uri="{FF2B5EF4-FFF2-40B4-BE49-F238E27FC236}">
                      <a16:creationId xmlns:a16="http://schemas.microsoft.com/office/drawing/2014/main" id="{E453DDAB-EBE5-B1BA-EED4-725F2C2CABB4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2" name="Straight Connector 651">
                  <a:extLst>
                    <a:ext uri="{FF2B5EF4-FFF2-40B4-BE49-F238E27FC236}">
                      <a16:creationId xmlns:a16="http://schemas.microsoft.com/office/drawing/2014/main" id="{96B3C5B3-FE6E-FE43-C022-487A9E78E47A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3" name="Straight Connector 652">
                  <a:extLst>
                    <a:ext uri="{FF2B5EF4-FFF2-40B4-BE49-F238E27FC236}">
                      <a16:creationId xmlns:a16="http://schemas.microsoft.com/office/drawing/2014/main" id="{3591B57D-DF7A-33DD-01A8-BE466E42C837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4" name="Straight Connector 653">
                  <a:extLst>
                    <a:ext uri="{FF2B5EF4-FFF2-40B4-BE49-F238E27FC236}">
                      <a16:creationId xmlns:a16="http://schemas.microsoft.com/office/drawing/2014/main" id="{BABA4D3B-53C3-EA5C-E73F-8B5E3BAE1034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5" name="Straight Connector 654">
                  <a:extLst>
                    <a:ext uri="{FF2B5EF4-FFF2-40B4-BE49-F238E27FC236}">
                      <a16:creationId xmlns:a16="http://schemas.microsoft.com/office/drawing/2014/main" id="{6DE56CFE-D5FB-EEC7-637A-B3890EBD3D63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6" name="Straight Connector 655">
                  <a:extLst>
                    <a:ext uri="{FF2B5EF4-FFF2-40B4-BE49-F238E27FC236}">
                      <a16:creationId xmlns:a16="http://schemas.microsoft.com/office/drawing/2014/main" id="{F37C1D32-DA86-4975-AA07-10E8CA90C6B4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17" name="Group 516">
              <a:extLst>
                <a:ext uri="{FF2B5EF4-FFF2-40B4-BE49-F238E27FC236}">
                  <a16:creationId xmlns:a16="http://schemas.microsoft.com/office/drawing/2014/main" id="{74434007-B493-8C6A-74B2-7DD2E7B1B836}"/>
                </a:ext>
              </a:extLst>
            </p:cNvPr>
            <p:cNvGrpSpPr/>
            <p:nvPr/>
          </p:nvGrpSpPr>
          <p:grpSpPr>
            <a:xfrm rot="3156239">
              <a:off x="1786581" y="3288490"/>
              <a:ext cx="437629" cy="279410"/>
              <a:chOff x="2933700" y="4038600"/>
              <a:chExt cx="723900" cy="439550"/>
            </a:xfrm>
          </p:grpSpPr>
          <p:sp>
            <p:nvSpPr>
              <p:cNvPr id="635" name="Rectangle 634">
                <a:extLst>
                  <a:ext uri="{FF2B5EF4-FFF2-40B4-BE49-F238E27FC236}">
                    <a16:creationId xmlns:a16="http://schemas.microsoft.com/office/drawing/2014/main" id="{F502E1B9-1E0A-8A3E-3039-BACFD8FDCCE6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36" name="Group 635">
                <a:extLst>
                  <a:ext uri="{FF2B5EF4-FFF2-40B4-BE49-F238E27FC236}">
                    <a16:creationId xmlns:a16="http://schemas.microsoft.com/office/drawing/2014/main" id="{485C8DE2-4FAA-5E16-423F-C7520DEF9239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637" name="Straight Connector 636">
                  <a:extLst>
                    <a:ext uri="{FF2B5EF4-FFF2-40B4-BE49-F238E27FC236}">
                      <a16:creationId xmlns:a16="http://schemas.microsoft.com/office/drawing/2014/main" id="{E51C95A2-8947-A427-C659-10B74F32346F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8" name="Straight Connector 637">
                  <a:extLst>
                    <a:ext uri="{FF2B5EF4-FFF2-40B4-BE49-F238E27FC236}">
                      <a16:creationId xmlns:a16="http://schemas.microsoft.com/office/drawing/2014/main" id="{C1B85853-19E3-5DF4-6CAA-056264F4DBA8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9" name="Straight Connector 638">
                  <a:extLst>
                    <a:ext uri="{FF2B5EF4-FFF2-40B4-BE49-F238E27FC236}">
                      <a16:creationId xmlns:a16="http://schemas.microsoft.com/office/drawing/2014/main" id="{D13F6D93-8C6A-765D-8092-FFD6FD4CB089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0" name="Straight Connector 639">
                  <a:extLst>
                    <a:ext uri="{FF2B5EF4-FFF2-40B4-BE49-F238E27FC236}">
                      <a16:creationId xmlns:a16="http://schemas.microsoft.com/office/drawing/2014/main" id="{619BC3AC-E113-0BEE-0DCA-85130CA02077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1" name="Straight Connector 640">
                  <a:extLst>
                    <a:ext uri="{FF2B5EF4-FFF2-40B4-BE49-F238E27FC236}">
                      <a16:creationId xmlns:a16="http://schemas.microsoft.com/office/drawing/2014/main" id="{B35F5452-A332-F9B2-A859-DEE028EC2506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2" name="Straight Connector 641">
                  <a:extLst>
                    <a:ext uri="{FF2B5EF4-FFF2-40B4-BE49-F238E27FC236}">
                      <a16:creationId xmlns:a16="http://schemas.microsoft.com/office/drawing/2014/main" id="{FF9592E5-38E6-03F8-662F-27CC9F425A76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3" name="Straight Connector 642">
                  <a:extLst>
                    <a:ext uri="{FF2B5EF4-FFF2-40B4-BE49-F238E27FC236}">
                      <a16:creationId xmlns:a16="http://schemas.microsoft.com/office/drawing/2014/main" id="{0D501AF8-8E94-0C65-7192-EAEB0CB8E86F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4" name="Straight Connector 643">
                  <a:extLst>
                    <a:ext uri="{FF2B5EF4-FFF2-40B4-BE49-F238E27FC236}">
                      <a16:creationId xmlns:a16="http://schemas.microsoft.com/office/drawing/2014/main" id="{486A8BFD-BFB3-114B-5A65-9241223D622D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5" name="Straight Connector 644">
                  <a:extLst>
                    <a:ext uri="{FF2B5EF4-FFF2-40B4-BE49-F238E27FC236}">
                      <a16:creationId xmlns:a16="http://schemas.microsoft.com/office/drawing/2014/main" id="{29B76EE4-21F7-0D17-B737-31845C4D58F4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18" name="Group 517">
              <a:extLst>
                <a:ext uri="{FF2B5EF4-FFF2-40B4-BE49-F238E27FC236}">
                  <a16:creationId xmlns:a16="http://schemas.microsoft.com/office/drawing/2014/main" id="{C8F4D902-880B-647E-402E-26606D0F67E4}"/>
                </a:ext>
              </a:extLst>
            </p:cNvPr>
            <p:cNvGrpSpPr/>
            <p:nvPr/>
          </p:nvGrpSpPr>
          <p:grpSpPr>
            <a:xfrm rot="209594">
              <a:off x="3208506" y="2095257"/>
              <a:ext cx="437629" cy="279410"/>
              <a:chOff x="2933700" y="4038600"/>
              <a:chExt cx="723900" cy="439550"/>
            </a:xfrm>
          </p:grpSpPr>
          <p:sp>
            <p:nvSpPr>
              <p:cNvPr id="624" name="Rectangle 623">
                <a:extLst>
                  <a:ext uri="{FF2B5EF4-FFF2-40B4-BE49-F238E27FC236}">
                    <a16:creationId xmlns:a16="http://schemas.microsoft.com/office/drawing/2014/main" id="{5292633C-565A-EBDE-25EE-A931314832F7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25" name="Group 624">
                <a:extLst>
                  <a:ext uri="{FF2B5EF4-FFF2-40B4-BE49-F238E27FC236}">
                    <a16:creationId xmlns:a16="http://schemas.microsoft.com/office/drawing/2014/main" id="{A15BDF0B-C1FB-262D-98AB-BD0DFDF93367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626" name="Straight Connector 625">
                  <a:extLst>
                    <a:ext uri="{FF2B5EF4-FFF2-40B4-BE49-F238E27FC236}">
                      <a16:creationId xmlns:a16="http://schemas.microsoft.com/office/drawing/2014/main" id="{045BAC7C-71CD-48AD-3D77-88A21D984A26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7" name="Straight Connector 626">
                  <a:extLst>
                    <a:ext uri="{FF2B5EF4-FFF2-40B4-BE49-F238E27FC236}">
                      <a16:creationId xmlns:a16="http://schemas.microsoft.com/office/drawing/2014/main" id="{8208FECE-5A76-98B9-3905-2132C0553C7C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8" name="Straight Connector 627">
                  <a:extLst>
                    <a:ext uri="{FF2B5EF4-FFF2-40B4-BE49-F238E27FC236}">
                      <a16:creationId xmlns:a16="http://schemas.microsoft.com/office/drawing/2014/main" id="{A37C7069-8D35-9DC1-626A-C6872D150038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9" name="Straight Connector 628">
                  <a:extLst>
                    <a:ext uri="{FF2B5EF4-FFF2-40B4-BE49-F238E27FC236}">
                      <a16:creationId xmlns:a16="http://schemas.microsoft.com/office/drawing/2014/main" id="{E3AEFE56-2776-68F6-D24B-D85D2C6760E6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0" name="Straight Connector 629">
                  <a:extLst>
                    <a:ext uri="{FF2B5EF4-FFF2-40B4-BE49-F238E27FC236}">
                      <a16:creationId xmlns:a16="http://schemas.microsoft.com/office/drawing/2014/main" id="{6FF8EB4C-1C8D-3B23-45D6-20E42654E8A3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1" name="Straight Connector 630">
                  <a:extLst>
                    <a:ext uri="{FF2B5EF4-FFF2-40B4-BE49-F238E27FC236}">
                      <a16:creationId xmlns:a16="http://schemas.microsoft.com/office/drawing/2014/main" id="{90FC6675-ADD3-B204-F9C7-D274D5AE8DFA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2" name="Straight Connector 631">
                  <a:extLst>
                    <a:ext uri="{FF2B5EF4-FFF2-40B4-BE49-F238E27FC236}">
                      <a16:creationId xmlns:a16="http://schemas.microsoft.com/office/drawing/2014/main" id="{2769036C-B38C-A65E-7F87-D573744C3409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3" name="Straight Connector 632">
                  <a:extLst>
                    <a:ext uri="{FF2B5EF4-FFF2-40B4-BE49-F238E27FC236}">
                      <a16:creationId xmlns:a16="http://schemas.microsoft.com/office/drawing/2014/main" id="{7B5178DD-CEBF-4B3F-A5D2-0CCFA0F59BFC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4" name="Straight Connector 633">
                  <a:extLst>
                    <a:ext uri="{FF2B5EF4-FFF2-40B4-BE49-F238E27FC236}">
                      <a16:creationId xmlns:a16="http://schemas.microsoft.com/office/drawing/2014/main" id="{22543B58-5EC0-C546-B1ED-293D389C6F2B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19" name="Group 518">
              <a:extLst>
                <a:ext uri="{FF2B5EF4-FFF2-40B4-BE49-F238E27FC236}">
                  <a16:creationId xmlns:a16="http://schemas.microsoft.com/office/drawing/2014/main" id="{800FEF50-5602-AED2-1275-CA913CDEE3EE}"/>
                </a:ext>
              </a:extLst>
            </p:cNvPr>
            <p:cNvGrpSpPr/>
            <p:nvPr/>
          </p:nvGrpSpPr>
          <p:grpSpPr>
            <a:xfrm rot="19378890">
              <a:off x="4688209" y="3223190"/>
              <a:ext cx="437629" cy="279410"/>
              <a:chOff x="2933700" y="4038600"/>
              <a:chExt cx="723900" cy="439550"/>
            </a:xfrm>
          </p:grpSpPr>
          <p:sp>
            <p:nvSpPr>
              <p:cNvPr id="613" name="Rectangle 612">
                <a:extLst>
                  <a:ext uri="{FF2B5EF4-FFF2-40B4-BE49-F238E27FC236}">
                    <a16:creationId xmlns:a16="http://schemas.microsoft.com/office/drawing/2014/main" id="{595DE6DC-E910-4583-4EC0-521733747C48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14" name="Group 613">
                <a:extLst>
                  <a:ext uri="{FF2B5EF4-FFF2-40B4-BE49-F238E27FC236}">
                    <a16:creationId xmlns:a16="http://schemas.microsoft.com/office/drawing/2014/main" id="{128990C8-E5E0-9845-ED6C-36731490895F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615" name="Straight Connector 614">
                  <a:extLst>
                    <a:ext uri="{FF2B5EF4-FFF2-40B4-BE49-F238E27FC236}">
                      <a16:creationId xmlns:a16="http://schemas.microsoft.com/office/drawing/2014/main" id="{C494A61F-2D6D-2F22-0046-EDC654B80FB5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6" name="Straight Connector 615">
                  <a:extLst>
                    <a:ext uri="{FF2B5EF4-FFF2-40B4-BE49-F238E27FC236}">
                      <a16:creationId xmlns:a16="http://schemas.microsoft.com/office/drawing/2014/main" id="{BFC3F29B-0D4A-3C82-6C6E-6C978071F0CF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7" name="Straight Connector 616">
                  <a:extLst>
                    <a:ext uri="{FF2B5EF4-FFF2-40B4-BE49-F238E27FC236}">
                      <a16:creationId xmlns:a16="http://schemas.microsoft.com/office/drawing/2014/main" id="{FFA42EB1-A780-5512-F68E-333B9D147477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8" name="Straight Connector 617">
                  <a:extLst>
                    <a:ext uri="{FF2B5EF4-FFF2-40B4-BE49-F238E27FC236}">
                      <a16:creationId xmlns:a16="http://schemas.microsoft.com/office/drawing/2014/main" id="{CBAD6D7B-ECCF-6F68-6D0E-0A008E98B4C2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9" name="Straight Connector 618">
                  <a:extLst>
                    <a:ext uri="{FF2B5EF4-FFF2-40B4-BE49-F238E27FC236}">
                      <a16:creationId xmlns:a16="http://schemas.microsoft.com/office/drawing/2014/main" id="{FA5D9A1C-C568-AA22-A947-986C355F7CC3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0" name="Straight Connector 619">
                  <a:extLst>
                    <a:ext uri="{FF2B5EF4-FFF2-40B4-BE49-F238E27FC236}">
                      <a16:creationId xmlns:a16="http://schemas.microsoft.com/office/drawing/2014/main" id="{9CA1C1FE-9A27-BE95-D1FE-D37B02EA7166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1" name="Straight Connector 620">
                  <a:extLst>
                    <a:ext uri="{FF2B5EF4-FFF2-40B4-BE49-F238E27FC236}">
                      <a16:creationId xmlns:a16="http://schemas.microsoft.com/office/drawing/2014/main" id="{4C01B66F-0974-F043-C9E1-AF2FE8088335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2" name="Straight Connector 621">
                  <a:extLst>
                    <a:ext uri="{FF2B5EF4-FFF2-40B4-BE49-F238E27FC236}">
                      <a16:creationId xmlns:a16="http://schemas.microsoft.com/office/drawing/2014/main" id="{5DA54668-92EE-5CDB-12A4-01ABA9A0EC33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3" name="Straight Connector 622">
                  <a:extLst>
                    <a:ext uri="{FF2B5EF4-FFF2-40B4-BE49-F238E27FC236}">
                      <a16:creationId xmlns:a16="http://schemas.microsoft.com/office/drawing/2014/main" id="{64B88927-8ACB-5D87-CE20-7AD43241C12C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20" name="Group 519">
              <a:extLst>
                <a:ext uri="{FF2B5EF4-FFF2-40B4-BE49-F238E27FC236}">
                  <a16:creationId xmlns:a16="http://schemas.microsoft.com/office/drawing/2014/main" id="{6A59C4CD-15FF-D8FF-907D-FE6B4DDDAC69}"/>
                </a:ext>
              </a:extLst>
            </p:cNvPr>
            <p:cNvGrpSpPr/>
            <p:nvPr/>
          </p:nvGrpSpPr>
          <p:grpSpPr>
            <a:xfrm rot="2378188">
              <a:off x="4687016" y="2494452"/>
              <a:ext cx="437629" cy="279410"/>
              <a:chOff x="2933700" y="4038600"/>
              <a:chExt cx="723900" cy="439550"/>
            </a:xfrm>
          </p:grpSpPr>
          <p:sp>
            <p:nvSpPr>
              <p:cNvPr id="602" name="Rectangle 601">
                <a:extLst>
                  <a:ext uri="{FF2B5EF4-FFF2-40B4-BE49-F238E27FC236}">
                    <a16:creationId xmlns:a16="http://schemas.microsoft.com/office/drawing/2014/main" id="{D65F3FDE-D98F-C9FB-F657-F93328B8B96A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3" name="Group 602">
                <a:extLst>
                  <a:ext uri="{FF2B5EF4-FFF2-40B4-BE49-F238E27FC236}">
                    <a16:creationId xmlns:a16="http://schemas.microsoft.com/office/drawing/2014/main" id="{ED19FFF1-2D17-5C23-22BF-C53EC20993D0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604" name="Straight Connector 603">
                  <a:extLst>
                    <a:ext uri="{FF2B5EF4-FFF2-40B4-BE49-F238E27FC236}">
                      <a16:creationId xmlns:a16="http://schemas.microsoft.com/office/drawing/2014/main" id="{11AE179C-8152-5AA4-70E0-538CC9950F3C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5" name="Straight Connector 604">
                  <a:extLst>
                    <a:ext uri="{FF2B5EF4-FFF2-40B4-BE49-F238E27FC236}">
                      <a16:creationId xmlns:a16="http://schemas.microsoft.com/office/drawing/2014/main" id="{82E7A265-3BCF-E291-E38E-2A642874F9E8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6" name="Straight Connector 605">
                  <a:extLst>
                    <a:ext uri="{FF2B5EF4-FFF2-40B4-BE49-F238E27FC236}">
                      <a16:creationId xmlns:a16="http://schemas.microsoft.com/office/drawing/2014/main" id="{E844D1D8-6E90-21D0-EED4-92FF45AC2476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7" name="Straight Connector 606">
                  <a:extLst>
                    <a:ext uri="{FF2B5EF4-FFF2-40B4-BE49-F238E27FC236}">
                      <a16:creationId xmlns:a16="http://schemas.microsoft.com/office/drawing/2014/main" id="{B5B7F8BF-C1DD-A05E-B740-A7B1748BA006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8" name="Straight Connector 607">
                  <a:extLst>
                    <a:ext uri="{FF2B5EF4-FFF2-40B4-BE49-F238E27FC236}">
                      <a16:creationId xmlns:a16="http://schemas.microsoft.com/office/drawing/2014/main" id="{90E3F643-9BB1-905B-5858-456CBC5BFDA1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9" name="Straight Connector 608">
                  <a:extLst>
                    <a:ext uri="{FF2B5EF4-FFF2-40B4-BE49-F238E27FC236}">
                      <a16:creationId xmlns:a16="http://schemas.microsoft.com/office/drawing/2014/main" id="{49685213-1DB0-A0A9-8795-3A36AF527489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0" name="Straight Connector 609">
                  <a:extLst>
                    <a:ext uri="{FF2B5EF4-FFF2-40B4-BE49-F238E27FC236}">
                      <a16:creationId xmlns:a16="http://schemas.microsoft.com/office/drawing/2014/main" id="{F3F91AEB-2F10-7E94-EB6E-8FB95562ED6B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1" name="Straight Connector 610">
                  <a:extLst>
                    <a:ext uri="{FF2B5EF4-FFF2-40B4-BE49-F238E27FC236}">
                      <a16:creationId xmlns:a16="http://schemas.microsoft.com/office/drawing/2014/main" id="{5FF7B199-D60F-C1B8-CE5D-9DF4ADD2EDCD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2" name="Straight Connector 611">
                  <a:extLst>
                    <a:ext uri="{FF2B5EF4-FFF2-40B4-BE49-F238E27FC236}">
                      <a16:creationId xmlns:a16="http://schemas.microsoft.com/office/drawing/2014/main" id="{5D1E1E2A-7BAE-EDAB-0ABF-D1DDA28E0ACC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21" name="Group 520">
              <a:extLst>
                <a:ext uri="{FF2B5EF4-FFF2-40B4-BE49-F238E27FC236}">
                  <a16:creationId xmlns:a16="http://schemas.microsoft.com/office/drawing/2014/main" id="{A1582C77-6D35-C402-79C4-70447789C953}"/>
                </a:ext>
              </a:extLst>
            </p:cNvPr>
            <p:cNvGrpSpPr/>
            <p:nvPr/>
          </p:nvGrpSpPr>
          <p:grpSpPr>
            <a:xfrm rot="1831540">
              <a:off x="6838755" y="2554963"/>
              <a:ext cx="437629" cy="279410"/>
              <a:chOff x="2933700" y="4038600"/>
              <a:chExt cx="723900" cy="439550"/>
            </a:xfrm>
          </p:grpSpPr>
          <p:sp>
            <p:nvSpPr>
              <p:cNvPr id="591" name="Rectangle 590">
                <a:extLst>
                  <a:ext uri="{FF2B5EF4-FFF2-40B4-BE49-F238E27FC236}">
                    <a16:creationId xmlns:a16="http://schemas.microsoft.com/office/drawing/2014/main" id="{D1468E35-8F9D-CCC8-1627-5FDFA828EE55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92" name="Group 591">
                <a:extLst>
                  <a:ext uri="{FF2B5EF4-FFF2-40B4-BE49-F238E27FC236}">
                    <a16:creationId xmlns:a16="http://schemas.microsoft.com/office/drawing/2014/main" id="{C2C4582C-D838-AF16-D59C-E50746456C46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593" name="Straight Connector 592">
                  <a:extLst>
                    <a:ext uri="{FF2B5EF4-FFF2-40B4-BE49-F238E27FC236}">
                      <a16:creationId xmlns:a16="http://schemas.microsoft.com/office/drawing/2014/main" id="{89DA5203-9241-982D-A898-69FD4618C04B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4" name="Straight Connector 593">
                  <a:extLst>
                    <a:ext uri="{FF2B5EF4-FFF2-40B4-BE49-F238E27FC236}">
                      <a16:creationId xmlns:a16="http://schemas.microsoft.com/office/drawing/2014/main" id="{12A18D5D-86C2-4B54-9F1F-E64A9BF86C3E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5" name="Straight Connector 594">
                  <a:extLst>
                    <a:ext uri="{FF2B5EF4-FFF2-40B4-BE49-F238E27FC236}">
                      <a16:creationId xmlns:a16="http://schemas.microsoft.com/office/drawing/2014/main" id="{F8E230F7-167C-75A7-C702-E3C095E2804E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6" name="Straight Connector 595">
                  <a:extLst>
                    <a:ext uri="{FF2B5EF4-FFF2-40B4-BE49-F238E27FC236}">
                      <a16:creationId xmlns:a16="http://schemas.microsoft.com/office/drawing/2014/main" id="{43006D52-2067-773F-3A38-67D2B690E8CA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7" name="Straight Connector 596">
                  <a:extLst>
                    <a:ext uri="{FF2B5EF4-FFF2-40B4-BE49-F238E27FC236}">
                      <a16:creationId xmlns:a16="http://schemas.microsoft.com/office/drawing/2014/main" id="{5D2B3421-1746-2F4F-E6F2-2883CA41E01E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8" name="Straight Connector 597">
                  <a:extLst>
                    <a:ext uri="{FF2B5EF4-FFF2-40B4-BE49-F238E27FC236}">
                      <a16:creationId xmlns:a16="http://schemas.microsoft.com/office/drawing/2014/main" id="{0ECD5617-CE24-515D-075A-F4E9B6EAB832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9" name="Straight Connector 598">
                  <a:extLst>
                    <a:ext uri="{FF2B5EF4-FFF2-40B4-BE49-F238E27FC236}">
                      <a16:creationId xmlns:a16="http://schemas.microsoft.com/office/drawing/2014/main" id="{F08E91C1-D970-A7E1-F9E4-05E6F8443693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0" name="Straight Connector 599">
                  <a:extLst>
                    <a:ext uri="{FF2B5EF4-FFF2-40B4-BE49-F238E27FC236}">
                      <a16:creationId xmlns:a16="http://schemas.microsoft.com/office/drawing/2014/main" id="{0E742BBE-596F-EAD7-154E-1C51317A6B4F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1" name="Straight Connector 600">
                  <a:extLst>
                    <a:ext uri="{FF2B5EF4-FFF2-40B4-BE49-F238E27FC236}">
                      <a16:creationId xmlns:a16="http://schemas.microsoft.com/office/drawing/2014/main" id="{7CA6491A-3864-4129-38EB-6AF6C1547151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22" name="Group 521">
              <a:extLst>
                <a:ext uri="{FF2B5EF4-FFF2-40B4-BE49-F238E27FC236}">
                  <a16:creationId xmlns:a16="http://schemas.microsoft.com/office/drawing/2014/main" id="{D9D26AC0-59D6-C417-C637-D9FDBF8DD535}"/>
                </a:ext>
              </a:extLst>
            </p:cNvPr>
            <p:cNvGrpSpPr/>
            <p:nvPr/>
          </p:nvGrpSpPr>
          <p:grpSpPr>
            <a:xfrm rot="20558223">
              <a:off x="5696004" y="2598318"/>
              <a:ext cx="437629" cy="279410"/>
              <a:chOff x="2933700" y="4038600"/>
              <a:chExt cx="723900" cy="439550"/>
            </a:xfrm>
          </p:grpSpPr>
          <p:sp>
            <p:nvSpPr>
              <p:cNvPr id="580" name="Rectangle 579">
                <a:extLst>
                  <a:ext uri="{FF2B5EF4-FFF2-40B4-BE49-F238E27FC236}">
                    <a16:creationId xmlns:a16="http://schemas.microsoft.com/office/drawing/2014/main" id="{B820E17E-E77B-A6C4-2B85-81AC2D032970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81" name="Group 580">
                <a:extLst>
                  <a:ext uri="{FF2B5EF4-FFF2-40B4-BE49-F238E27FC236}">
                    <a16:creationId xmlns:a16="http://schemas.microsoft.com/office/drawing/2014/main" id="{539E7F78-064B-4905-7B7B-5F7A135EA816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582" name="Straight Connector 581">
                  <a:extLst>
                    <a:ext uri="{FF2B5EF4-FFF2-40B4-BE49-F238E27FC236}">
                      <a16:creationId xmlns:a16="http://schemas.microsoft.com/office/drawing/2014/main" id="{FF7A48F9-7EDA-BA0B-547E-AC60BB43EB03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3" name="Straight Connector 582">
                  <a:extLst>
                    <a:ext uri="{FF2B5EF4-FFF2-40B4-BE49-F238E27FC236}">
                      <a16:creationId xmlns:a16="http://schemas.microsoft.com/office/drawing/2014/main" id="{FD87FE74-D301-045C-9C44-A5671907E7AE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4" name="Straight Connector 583">
                  <a:extLst>
                    <a:ext uri="{FF2B5EF4-FFF2-40B4-BE49-F238E27FC236}">
                      <a16:creationId xmlns:a16="http://schemas.microsoft.com/office/drawing/2014/main" id="{AAFC9B50-3D6C-50BD-884B-DF2658DE8158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5" name="Straight Connector 584">
                  <a:extLst>
                    <a:ext uri="{FF2B5EF4-FFF2-40B4-BE49-F238E27FC236}">
                      <a16:creationId xmlns:a16="http://schemas.microsoft.com/office/drawing/2014/main" id="{303F470F-F3CE-13E5-FCD7-A23F97B8E999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6" name="Straight Connector 585">
                  <a:extLst>
                    <a:ext uri="{FF2B5EF4-FFF2-40B4-BE49-F238E27FC236}">
                      <a16:creationId xmlns:a16="http://schemas.microsoft.com/office/drawing/2014/main" id="{8B4A277D-1F30-BEF5-5F7D-2897E8CCA8BC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7" name="Straight Connector 586">
                  <a:extLst>
                    <a:ext uri="{FF2B5EF4-FFF2-40B4-BE49-F238E27FC236}">
                      <a16:creationId xmlns:a16="http://schemas.microsoft.com/office/drawing/2014/main" id="{83EECBA6-93A2-7A74-80F1-8694D8C45D6A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8" name="Straight Connector 587">
                  <a:extLst>
                    <a:ext uri="{FF2B5EF4-FFF2-40B4-BE49-F238E27FC236}">
                      <a16:creationId xmlns:a16="http://schemas.microsoft.com/office/drawing/2014/main" id="{50D841AC-7B0E-D7B6-2DE3-277EB4AF36E2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9" name="Straight Connector 588">
                  <a:extLst>
                    <a:ext uri="{FF2B5EF4-FFF2-40B4-BE49-F238E27FC236}">
                      <a16:creationId xmlns:a16="http://schemas.microsoft.com/office/drawing/2014/main" id="{BF737A6A-78DF-37C8-D141-71EAFDCD526D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0" name="Straight Connector 589">
                  <a:extLst>
                    <a:ext uri="{FF2B5EF4-FFF2-40B4-BE49-F238E27FC236}">
                      <a16:creationId xmlns:a16="http://schemas.microsoft.com/office/drawing/2014/main" id="{12939CEF-DAEC-F026-DFAA-4D6785D6E4E7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23" name="Group 522">
              <a:extLst>
                <a:ext uri="{FF2B5EF4-FFF2-40B4-BE49-F238E27FC236}">
                  <a16:creationId xmlns:a16="http://schemas.microsoft.com/office/drawing/2014/main" id="{F6780D84-A111-61FF-C2A4-5C91A06AB21C}"/>
                </a:ext>
              </a:extLst>
            </p:cNvPr>
            <p:cNvGrpSpPr/>
            <p:nvPr/>
          </p:nvGrpSpPr>
          <p:grpSpPr>
            <a:xfrm rot="20081023">
              <a:off x="6813521" y="3191640"/>
              <a:ext cx="437629" cy="279410"/>
              <a:chOff x="2933700" y="4038600"/>
              <a:chExt cx="723900" cy="439550"/>
            </a:xfrm>
          </p:grpSpPr>
          <p:sp>
            <p:nvSpPr>
              <p:cNvPr id="569" name="Rectangle 568">
                <a:extLst>
                  <a:ext uri="{FF2B5EF4-FFF2-40B4-BE49-F238E27FC236}">
                    <a16:creationId xmlns:a16="http://schemas.microsoft.com/office/drawing/2014/main" id="{E8E53F92-5B80-2733-8BAE-86CA58D269B9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0" name="Group 569">
                <a:extLst>
                  <a:ext uri="{FF2B5EF4-FFF2-40B4-BE49-F238E27FC236}">
                    <a16:creationId xmlns:a16="http://schemas.microsoft.com/office/drawing/2014/main" id="{C2F3C317-6DFD-1F8A-26B2-E028476EFF03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571" name="Straight Connector 570">
                  <a:extLst>
                    <a:ext uri="{FF2B5EF4-FFF2-40B4-BE49-F238E27FC236}">
                      <a16:creationId xmlns:a16="http://schemas.microsoft.com/office/drawing/2014/main" id="{4475BA72-06AD-B4AB-DF4F-1B9041D6F842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2" name="Straight Connector 571">
                  <a:extLst>
                    <a:ext uri="{FF2B5EF4-FFF2-40B4-BE49-F238E27FC236}">
                      <a16:creationId xmlns:a16="http://schemas.microsoft.com/office/drawing/2014/main" id="{407E6B4F-6D2F-6F38-2B28-31E146AF5D51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3" name="Straight Connector 572">
                  <a:extLst>
                    <a:ext uri="{FF2B5EF4-FFF2-40B4-BE49-F238E27FC236}">
                      <a16:creationId xmlns:a16="http://schemas.microsoft.com/office/drawing/2014/main" id="{1E3A473B-C223-EE3E-186C-15747046DF40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Straight Connector 573">
                  <a:extLst>
                    <a:ext uri="{FF2B5EF4-FFF2-40B4-BE49-F238E27FC236}">
                      <a16:creationId xmlns:a16="http://schemas.microsoft.com/office/drawing/2014/main" id="{6DD8DACC-4B1F-B6D5-3D35-F060216DEDE9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5" name="Straight Connector 574">
                  <a:extLst>
                    <a:ext uri="{FF2B5EF4-FFF2-40B4-BE49-F238E27FC236}">
                      <a16:creationId xmlns:a16="http://schemas.microsoft.com/office/drawing/2014/main" id="{76945798-2D8E-7050-2ECC-B532D6EF61D5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6" name="Straight Connector 575">
                  <a:extLst>
                    <a:ext uri="{FF2B5EF4-FFF2-40B4-BE49-F238E27FC236}">
                      <a16:creationId xmlns:a16="http://schemas.microsoft.com/office/drawing/2014/main" id="{D4979403-3435-49CB-772D-9B28CDA1B1E2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7" name="Straight Connector 576">
                  <a:extLst>
                    <a:ext uri="{FF2B5EF4-FFF2-40B4-BE49-F238E27FC236}">
                      <a16:creationId xmlns:a16="http://schemas.microsoft.com/office/drawing/2014/main" id="{5AFD5107-A02D-FD7C-9C1F-CE81F875A714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8" name="Straight Connector 577">
                  <a:extLst>
                    <a:ext uri="{FF2B5EF4-FFF2-40B4-BE49-F238E27FC236}">
                      <a16:creationId xmlns:a16="http://schemas.microsoft.com/office/drawing/2014/main" id="{4169019B-A61A-6FB9-69AD-EA6A600F5BF3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9" name="Straight Connector 578">
                  <a:extLst>
                    <a:ext uri="{FF2B5EF4-FFF2-40B4-BE49-F238E27FC236}">
                      <a16:creationId xmlns:a16="http://schemas.microsoft.com/office/drawing/2014/main" id="{1EAD78FC-E12C-03EF-27B4-654DDD8E11D1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24" name="Group 523">
              <a:extLst>
                <a:ext uri="{FF2B5EF4-FFF2-40B4-BE49-F238E27FC236}">
                  <a16:creationId xmlns:a16="http://schemas.microsoft.com/office/drawing/2014/main" id="{7B83AF13-2980-077E-3B01-4210A0BC44A8}"/>
                </a:ext>
              </a:extLst>
            </p:cNvPr>
            <p:cNvGrpSpPr/>
            <p:nvPr/>
          </p:nvGrpSpPr>
          <p:grpSpPr>
            <a:xfrm rot="2105834">
              <a:off x="5755633" y="3164563"/>
              <a:ext cx="437629" cy="279410"/>
              <a:chOff x="2933700" y="4038600"/>
              <a:chExt cx="723900" cy="439550"/>
            </a:xfrm>
          </p:grpSpPr>
          <p:sp>
            <p:nvSpPr>
              <p:cNvPr id="558" name="Rectangle 557">
                <a:extLst>
                  <a:ext uri="{FF2B5EF4-FFF2-40B4-BE49-F238E27FC236}">
                    <a16:creationId xmlns:a16="http://schemas.microsoft.com/office/drawing/2014/main" id="{6F4926D0-F4FD-8CFD-0738-02AD85911671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59" name="Group 558">
                <a:extLst>
                  <a:ext uri="{FF2B5EF4-FFF2-40B4-BE49-F238E27FC236}">
                    <a16:creationId xmlns:a16="http://schemas.microsoft.com/office/drawing/2014/main" id="{9FF60764-B633-1E22-1D82-3DF36F83DDA2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560" name="Straight Connector 559">
                  <a:extLst>
                    <a:ext uri="{FF2B5EF4-FFF2-40B4-BE49-F238E27FC236}">
                      <a16:creationId xmlns:a16="http://schemas.microsoft.com/office/drawing/2014/main" id="{29469C63-7216-6C64-F07A-B72FF185F754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1" name="Straight Connector 560">
                  <a:extLst>
                    <a:ext uri="{FF2B5EF4-FFF2-40B4-BE49-F238E27FC236}">
                      <a16:creationId xmlns:a16="http://schemas.microsoft.com/office/drawing/2014/main" id="{B54D7956-5C71-97E7-7280-864A92D77ED8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2" name="Straight Connector 561">
                  <a:extLst>
                    <a:ext uri="{FF2B5EF4-FFF2-40B4-BE49-F238E27FC236}">
                      <a16:creationId xmlns:a16="http://schemas.microsoft.com/office/drawing/2014/main" id="{62538034-C46F-FED1-C54D-43CDA40A6328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3" name="Straight Connector 562">
                  <a:extLst>
                    <a:ext uri="{FF2B5EF4-FFF2-40B4-BE49-F238E27FC236}">
                      <a16:creationId xmlns:a16="http://schemas.microsoft.com/office/drawing/2014/main" id="{594396CD-9B59-7F46-3A92-B62945CAB4FF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4" name="Straight Connector 563">
                  <a:extLst>
                    <a:ext uri="{FF2B5EF4-FFF2-40B4-BE49-F238E27FC236}">
                      <a16:creationId xmlns:a16="http://schemas.microsoft.com/office/drawing/2014/main" id="{9DA6E64F-1400-D446-4A88-D85536777EEA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Straight Connector 564">
                  <a:extLst>
                    <a:ext uri="{FF2B5EF4-FFF2-40B4-BE49-F238E27FC236}">
                      <a16:creationId xmlns:a16="http://schemas.microsoft.com/office/drawing/2014/main" id="{A51F54B0-F1A4-A1E5-C3CB-A46BF271BACC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Straight Connector 565">
                  <a:extLst>
                    <a:ext uri="{FF2B5EF4-FFF2-40B4-BE49-F238E27FC236}">
                      <a16:creationId xmlns:a16="http://schemas.microsoft.com/office/drawing/2014/main" id="{235F665F-13F2-55B3-2A94-F9A9F6A8F69F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Straight Connector 566">
                  <a:extLst>
                    <a:ext uri="{FF2B5EF4-FFF2-40B4-BE49-F238E27FC236}">
                      <a16:creationId xmlns:a16="http://schemas.microsoft.com/office/drawing/2014/main" id="{977340BF-2C5B-CF63-3998-80E2D917FB70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8" name="Straight Connector 567">
                  <a:extLst>
                    <a:ext uri="{FF2B5EF4-FFF2-40B4-BE49-F238E27FC236}">
                      <a16:creationId xmlns:a16="http://schemas.microsoft.com/office/drawing/2014/main" id="{0A9F6B1C-7E2C-3AA7-3286-155F2104BF57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25" name="Up Arrow 346">
              <a:extLst>
                <a:ext uri="{FF2B5EF4-FFF2-40B4-BE49-F238E27FC236}">
                  <a16:creationId xmlns:a16="http://schemas.microsoft.com/office/drawing/2014/main" id="{5AE6603E-7E55-0A7D-A455-1ACBBDCA0FD0}"/>
                </a:ext>
              </a:extLst>
            </p:cNvPr>
            <p:cNvSpPr/>
            <p:nvPr/>
          </p:nvSpPr>
          <p:spPr>
            <a:xfrm>
              <a:off x="3340071" y="3148984"/>
              <a:ext cx="165129" cy="329890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6" name="Group 525">
              <a:extLst>
                <a:ext uri="{FF2B5EF4-FFF2-40B4-BE49-F238E27FC236}">
                  <a16:creationId xmlns:a16="http://schemas.microsoft.com/office/drawing/2014/main" id="{203A060A-20C1-25C3-5890-B7A4F641F187}"/>
                </a:ext>
              </a:extLst>
            </p:cNvPr>
            <p:cNvGrpSpPr/>
            <p:nvPr/>
          </p:nvGrpSpPr>
          <p:grpSpPr>
            <a:xfrm>
              <a:off x="2348484" y="2301341"/>
              <a:ext cx="5347716" cy="2021767"/>
              <a:chOff x="2348484" y="1743157"/>
              <a:chExt cx="5347716" cy="2021767"/>
            </a:xfrm>
          </p:grpSpPr>
          <p:sp>
            <p:nvSpPr>
              <p:cNvPr id="550" name="Up Arrow 1">
                <a:extLst>
                  <a:ext uri="{FF2B5EF4-FFF2-40B4-BE49-F238E27FC236}">
                    <a16:creationId xmlns:a16="http://schemas.microsoft.com/office/drawing/2014/main" id="{1795596C-1426-8012-D548-B813C5FDF13E}"/>
                  </a:ext>
                </a:extLst>
              </p:cNvPr>
              <p:cNvSpPr/>
              <p:nvPr/>
            </p:nvSpPr>
            <p:spPr>
              <a:xfrm>
                <a:off x="2424684" y="1752600"/>
                <a:ext cx="166116" cy="309914"/>
              </a:xfrm>
              <a:prstGeom prst="up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Up Arrow 345">
                <a:extLst>
                  <a:ext uri="{FF2B5EF4-FFF2-40B4-BE49-F238E27FC236}">
                    <a16:creationId xmlns:a16="http://schemas.microsoft.com/office/drawing/2014/main" id="{AA0F98F4-532C-D284-9F89-0982AFF12A43}"/>
                  </a:ext>
                </a:extLst>
              </p:cNvPr>
              <p:cNvSpPr/>
              <p:nvPr/>
            </p:nvSpPr>
            <p:spPr>
              <a:xfrm>
                <a:off x="2348484" y="3429000"/>
                <a:ext cx="186037" cy="335924"/>
              </a:xfrm>
              <a:prstGeom prst="up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Up Arrow 347">
                <a:extLst>
                  <a:ext uri="{FF2B5EF4-FFF2-40B4-BE49-F238E27FC236}">
                    <a16:creationId xmlns:a16="http://schemas.microsoft.com/office/drawing/2014/main" id="{07930E49-10B4-B401-1CDE-939AECBDEE86}"/>
                  </a:ext>
                </a:extLst>
              </p:cNvPr>
              <p:cNvSpPr/>
              <p:nvPr/>
            </p:nvSpPr>
            <p:spPr>
              <a:xfrm>
                <a:off x="4253484" y="3397876"/>
                <a:ext cx="160172" cy="335924"/>
              </a:xfrm>
              <a:prstGeom prst="up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Up Arrow 348">
                <a:extLst>
                  <a:ext uri="{FF2B5EF4-FFF2-40B4-BE49-F238E27FC236}">
                    <a16:creationId xmlns:a16="http://schemas.microsoft.com/office/drawing/2014/main" id="{3F675D1E-D696-34EF-5EFA-180E0DC2546F}"/>
                  </a:ext>
                </a:extLst>
              </p:cNvPr>
              <p:cNvSpPr/>
              <p:nvPr/>
            </p:nvSpPr>
            <p:spPr>
              <a:xfrm>
                <a:off x="5244084" y="2514599"/>
                <a:ext cx="166116" cy="328021"/>
              </a:xfrm>
              <a:prstGeom prst="up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4" name="Up Arrow 349">
                <a:extLst>
                  <a:ext uri="{FF2B5EF4-FFF2-40B4-BE49-F238E27FC236}">
                    <a16:creationId xmlns:a16="http://schemas.microsoft.com/office/drawing/2014/main" id="{F4F5AA3B-18FF-0E46-BDA0-C8E5E6718A98}"/>
                  </a:ext>
                </a:extLst>
              </p:cNvPr>
              <p:cNvSpPr/>
              <p:nvPr/>
            </p:nvSpPr>
            <p:spPr>
              <a:xfrm>
                <a:off x="6463284" y="3124200"/>
                <a:ext cx="166116" cy="335924"/>
              </a:xfrm>
              <a:prstGeom prst="up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5" name="Up Arrow 350">
                <a:extLst>
                  <a:ext uri="{FF2B5EF4-FFF2-40B4-BE49-F238E27FC236}">
                    <a16:creationId xmlns:a16="http://schemas.microsoft.com/office/drawing/2014/main" id="{DFEC9A70-0C64-7C1F-4A45-6938AFF48186}"/>
                  </a:ext>
                </a:extLst>
              </p:cNvPr>
              <p:cNvSpPr/>
              <p:nvPr/>
            </p:nvSpPr>
            <p:spPr>
              <a:xfrm>
                <a:off x="7530084" y="2514600"/>
                <a:ext cx="166116" cy="352140"/>
              </a:xfrm>
              <a:prstGeom prst="up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Up Arrow 351">
                <a:extLst>
                  <a:ext uri="{FF2B5EF4-FFF2-40B4-BE49-F238E27FC236}">
                    <a16:creationId xmlns:a16="http://schemas.microsoft.com/office/drawing/2014/main" id="{D7B4EF2B-B75B-1630-50D4-82478B50DB2B}"/>
                  </a:ext>
                </a:extLst>
              </p:cNvPr>
              <p:cNvSpPr/>
              <p:nvPr/>
            </p:nvSpPr>
            <p:spPr>
              <a:xfrm>
                <a:off x="6387084" y="1981200"/>
                <a:ext cx="143798" cy="322730"/>
              </a:xfrm>
              <a:prstGeom prst="up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7" name="Up Arrow 352">
                <a:extLst>
                  <a:ext uri="{FF2B5EF4-FFF2-40B4-BE49-F238E27FC236}">
                    <a16:creationId xmlns:a16="http://schemas.microsoft.com/office/drawing/2014/main" id="{B94D6CB5-82BB-785A-D1DF-89ABDB27EFE2}"/>
                  </a:ext>
                </a:extLst>
              </p:cNvPr>
              <p:cNvSpPr/>
              <p:nvPr/>
            </p:nvSpPr>
            <p:spPr>
              <a:xfrm rot="19901904">
                <a:off x="4327791" y="1743157"/>
                <a:ext cx="136883" cy="290106"/>
              </a:xfrm>
              <a:prstGeom prst="up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7" name="Up Arrow 353">
              <a:extLst>
                <a:ext uri="{FF2B5EF4-FFF2-40B4-BE49-F238E27FC236}">
                  <a16:creationId xmlns:a16="http://schemas.microsoft.com/office/drawing/2014/main" id="{3DAB0187-3195-FCFD-B218-3015B8344F91}"/>
                </a:ext>
              </a:extLst>
            </p:cNvPr>
            <p:cNvSpPr/>
            <p:nvPr/>
          </p:nvSpPr>
          <p:spPr>
            <a:xfrm rot="10800000">
              <a:off x="1357884" y="3225184"/>
              <a:ext cx="394716" cy="564524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8" name="Group 527">
              <a:extLst>
                <a:ext uri="{FF2B5EF4-FFF2-40B4-BE49-F238E27FC236}">
                  <a16:creationId xmlns:a16="http://schemas.microsoft.com/office/drawing/2014/main" id="{9ED35A9C-FDE0-579F-441C-3E32A5D5A2C9}"/>
                </a:ext>
              </a:extLst>
            </p:cNvPr>
            <p:cNvGrpSpPr/>
            <p:nvPr/>
          </p:nvGrpSpPr>
          <p:grpSpPr>
            <a:xfrm>
              <a:off x="1246817" y="2287859"/>
              <a:ext cx="6421766" cy="2055541"/>
              <a:chOff x="1246817" y="1729675"/>
              <a:chExt cx="6421766" cy="2055541"/>
            </a:xfrm>
          </p:grpSpPr>
          <p:sp>
            <p:nvSpPr>
              <p:cNvPr id="540" name="Freeform 354">
                <a:extLst>
                  <a:ext uri="{FF2B5EF4-FFF2-40B4-BE49-F238E27FC236}">
                    <a16:creationId xmlns:a16="http://schemas.microsoft.com/office/drawing/2014/main" id="{7FE4959F-7063-62F0-258E-8F0161F2FB60}"/>
                  </a:ext>
                </a:extLst>
              </p:cNvPr>
              <p:cNvSpPr/>
              <p:nvPr/>
            </p:nvSpPr>
            <p:spPr>
              <a:xfrm rot="21058079">
                <a:off x="2217496" y="1777384"/>
                <a:ext cx="345687" cy="379141"/>
              </a:xfrm>
              <a:custGeom>
                <a:avLst/>
                <a:gdLst>
                  <a:gd name="connsiteX0" fmla="*/ 0 w 345687"/>
                  <a:gd name="connsiteY0" fmla="*/ 379141 h 379141"/>
                  <a:gd name="connsiteX1" fmla="*/ 133814 w 345687"/>
                  <a:gd name="connsiteY1" fmla="*/ 111512 h 379141"/>
                  <a:gd name="connsiteX2" fmla="*/ 345687 w 345687"/>
                  <a:gd name="connsiteY2" fmla="*/ 0 h 379141"/>
                  <a:gd name="connsiteX3" fmla="*/ 345687 w 345687"/>
                  <a:gd name="connsiteY3" fmla="*/ 0 h 379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687" h="379141">
                    <a:moveTo>
                      <a:pt x="0" y="379141"/>
                    </a:moveTo>
                    <a:cubicBezTo>
                      <a:pt x="38100" y="276921"/>
                      <a:pt x="76200" y="174702"/>
                      <a:pt x="133814" y="111512"/>
                    </a:cubicBezTo>
                    <a:cubicBezTo>
                      <a:pt x="191428" y="48322"/>
                      <a:pt x="345687" y="0"/>
                      <a:pt x="345687" y="0"/>
                    </a:cubicBezTo>
                    <a:lnTo>
                      <a:pt x="345687" y="0"/>
                    </a:lnTo>
                  </a:path>
                </a:pathLst>
              </a:cu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1" name="Freeform 355">
                <a:extLst>
                  <a:ext uri="{FF2B5EF4-FFF2-40B4-BE49-F238E27FC236}">
                    <a16:creationId xmlns:a16="http://schemas.microsoft.com/office/drawing/2014/main" id="{E88622B1-5D7D-D595-22A4-7BB4F24267A9}"/>
                  </a:ext>
                </a:extLst>
              </p:cNvPr>
              <p:cNvSpPr/>
              <p:nvPr/>
            </p:nvSpPr>
            <p:spPr>
              <a:xfrm rot="21058079">
                <a:off x="2161217" y="3406075"/>
                <a:ext cx="345687" cy="379141"/>
              </a:xfrm>
              <a:custGeom>
                <a:avLst/>
                <a:gdLst>
                  <a:gd name="connsiteX0" fmla="*/ 0 w 345687"/>
                  <a:gd name="connsiteY0" fmla="*/ 379141 h 379141"/>
                  <a:gd name="connsiteX1" fmla="*/ 133814 w 345687"/>
                  <a:gd name="connsiteY1" fmla="*/ 111512 h 379141"/>
                  <a:gd name="connsiteX2" fmla="*/ 345687 w 345687"/>
                  <a:gd name="connsiteY2" fmla="*/ 0 h 379141"/>
                  <a:gd name="connsiteX3" fmla="*/ 345687 w 345687"/>
                  <a:gd name="connsiteY3" fmla="*/ 0 h 379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687" h="379141">
                    <a:moveTo>
                      <a:pt x="0" y="379141"/>
                    </a:moveTo>
                    <a:cubicBezTo>
                      <a:pt x="38100" y="276921"/>
                      <a:pt x="76200" y="174702"/>
                      <a:pt x="133814" y="111512"/>
                    </a:cubicBezTo>
                    <a:cubicBezTo>
                      <a:pt x="191428" y="48322"/>
                      <a:pt x="345687" y="0"/>
                      <a:pt x="345687" y="0"/>
                    </a:cubicBezTo>
                    <a:lnTo>
                      <a:pt x="345687" y="0"/>
                    </a:lnTo>
                  </a:path>
                </a:pathLst>
              </a:cu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2" name="Freeform 356">
                <a:extLst>
                  <a:ext uri="{FF2B5EF4-FFF2-40B4-BE49-F238E27FC236}">
                    <a16:creationId xmlns:a16="http://schemas.microsoft.com/office/drawing/2014/main" id="{D9B72320-6BF4-E34B-4853-01AF8652F153}"/>
                  </a:ext>
                </a:extLst>
              </p:cNvPr>
              <p:cNvSpPr/>
              <p:nvPr/>
            </p:nvSpPr>
            <p:spPr>
              <a:xfrm rot="21058079">
                <a:off x="1246817" y="2567875"/>
                <a:ext cx="345687" cy="379141"/>
              </a:xfrm>
              <a:custGeom>
                <a:avLst/>
                <a:gdLst>
                  <a:gd name="connsiteX0" fmla="*/ 0 w 345687"/>
                  <a:gd name="connsiteY0" fmla="*/ 379141 h 379141"/>
                  <a:gd name="connsiteX1" fmla="*/ 133814 w 345687"/>
                  <a:gd name="connsiteY1" fmla="*/ 111512 h 379141"/>
                  <a:gd name="connsiteX2" fmla="*/ 345687 w 345687"/>
                  <a:gd name="connsiteY2" fmla="*/ 0 h 379141"/>
                  <a:gd name="connsiteX3" fmla="*/ 345687 w 345687"/>
                  <a:gd name="connsiteY3" fmla="*/ 0 h 379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687" h="379141">
                    <a:moveTo>
                      <a:pt x="0" y="379141"/>
                    </a:moveTo>
                    <a:cubicBezTo>
                      <a:pt x="38100" y="276921"/>
                      <a:pt x="76200" y="174702"/>
                      <a:pt x="133814" y="111512"/>
                    </a:cubicBezTo>
                    <a:cubicBezTo>
                      <a:pt x="191428" y="48322"/>
                      <a:pt x="345687" y="0"/>
                      <a:pt x="345687" y="0"/>
                    </a:cubicBezTo>
                    <a:lnTo>
                      <a:pt x="345687" y="0"/>
                    </a:lnTo>
                  </a:path>
                </a:pathLst>
              </a:cu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3" name="Freeform 357">
                <a:extLst>
                  <a:ext uri="{FF2B5EF4-FFF2-40B4-BE49-F238E27FC236}">
                    <a16:creationId xmlns:a16="http://schemas.microsoft.com/office/drawing/2014/main" id="{5EA4DD92-0565-3B56-2D94-D3F6BA839E15}"/>
                  </a:ext>
                </a:extLst>
              </p:cNvPr>
              <p:cNvSpPr/>
              <p:nvPr/>
            </p:nvSpPr>
            <p:spPr>
              <a:xfrm rot="21058079">
                <a:off x="3151817" y="2539384"/>
                <a:ext cx="345687" cy="379141"/>
              </a:xfrm>
              <a:custGeom>
                <a:avLst/>
                <a:gdLst>
                  <a:gd name="connsiteX0" fmla="*/ 0 w 345687"/>
                  <a:gd name="connsiteY0" fmla="*/ 379141 h 379141"/>
                  <a:gd name="connsiteX1" fmla="*/ 133814 w 345687"/>
                  <a:gd name="connsiteY1" fmla="*/ 111512 h 379141"/>
                  <a:gd name="connsiteX2" fmla="*/ 345687 w 345687"/>
                  <a:gd name="connsiteY2" fmla="*/ 0 h 379141"/>
                  <a:gd name="connsiteX3" fmla="*/ 345687 w 345687"/>
                  <a:gd name="connsiteY3" fmla="*/ 0 h 379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687" h="379141">
                    <a:moveTo>
                      <a:pt x="0" y="379141"/>
                    </a:moveTo>
                    <a:cubicBezTo>
                      <a:pt x="38100" y="276921"/>
                      <a:pt x="76200" y="174702"/>
                      <a:pt x="133814" y="111512"/>
                    </a:cubicBezTo>
                    <a:cubicBezTo>
                      <a:pt x="191428" y="48322"/>
                      <a:pt x="345687" y="0"/>
                      <a:pt x="345687" y="0"/>
                    </a:cubicBezTo>
                    <a:lnTo>
                      <a:pt x="345687" y="0"/>
                    </a:lnTo>
                  </a:path>
                </a:pathLst>
              </a:cu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4" name="Freeform 358">
                <a:extLst>
                  <a:ext uri="{FF2B5EF4-FFF2-40B4-BE49-F238E27FC236}">
                    <a16:creationId xmlns:a16="http://schemas.microsoft.com/office/drawing/2014/main" id="{E4F428F3-E5DE-7823-A0DB-28438B3B4AF9}"/>
                  </a:ext>
                </a:extLst>
              </p:cNvPr>
              <p:cNvSpPr/>
              <p:nvPr/>
            </p:nvSpPr>
            <p:spPr>
              <a:xfrm rot="21058079">
                <a:off x="3990017" y="3406075"/>
                <a:ext cx="345687" cy="379141"/>
              </a:xfrm>
              <a:custGeom>
                <a:avLst/>
                <a:gdLst>
                  <a:gd name="connsiteX0" fmla="*/ 0 w 345687"/>
                  <a:gd name="connsiteY0" fmla="*/ 379141 h 379141"/>
                  <a:gd name="connsiteX1" fmla="*/ 133814 w 345687"/>
                  <a:gd name="connsiteY1" fmla="*/ 111512 h 379141"/>
                  <a:gd name="connsiteX2" fmla="*/ 345687 w 345687"/>
                  <a:gd name="connsiteY2" fmla="*/ 0 h 379141"/>
                  <a:gd name="connsiteX3" fmla="*/ 345687 w 345687"/>
                  <a:gd name="connsiteY3" fmla="*/ 0 h 379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687" h="379141">
                    <a:moveTo>
                      <a:pt x="0" y="379141"/>
                    </a:moveTo>
                    <a:cubicBezTo>
                      <a:pt x="38100" y="276921"/>
                      <a:pt x="76200" y="174702"/>
                      <a:pt x="133814" y="111512"/>
                    </a:cubicBezTo>
                    <a:cubicBezTo>
                      <a:pt x="191428" y="48322"/>
                      <a:pt x="345687" y="0"/>
                      <a:pt x="345687" y="0"/>
                    </a:cubicBezTo>
                    <a:lnTo>
                      <a:pt x="345687" y="0"/>
                    </a:lnTo>
                  </a:path>
                </a:pathLst>
              </a:cu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5" name="Freeform 359">
                <a:extLst>
                  <a:ext uri="{FF2B5EF4-FFF2-40B4-BE49-F238E27FC236}">
                    <a16:creationId xmlns:a16="http://schemas.microsoft.com/office/drawing/2014/main" id="{0A6A30AB-F633-154E-EFA3-6C331FF309D6}"/>
                  </a:ext>
                </a:extLst>
              </p:cNvPr>
              <p:cNvSpPr/>
              <p:nvPr/>
            </p:nvSpPr>
            <p:spPr>
              <a:xfrm rot="21058079">
                <a:off x="4066217" y="1729675"/>
                <a:ext cx="345687" cy="379141"/>
              </a:xfrm>
              <a:custGeom>
                <a:avLst/>
                <a:gdLst>
                  <a:gd name="connsiteX0" fmla="*/ 0 w 345687"/>
                  <a:gd name="connsiteY0" fmla="*/ 379141 h 379141"/>
                  <a:gd name="connsiteX1" fmla="*/ 133814 w 345687"/>
                  <a:gd name="connsiteY1" fmla="*/ 111512 h 379141"/>
                  <a:gd name="connsiteX2" fmla="*/ 345687 w 345687"/>
                  <a:gd name="connsiteY2" fmla="*/ 0 h 379141"/>
                  <a:gd name="connsiteX3" fmla="*/ 345687 w 345687"/>
                  <a:gd name="connsiteY3" fmla="*/ 0 h 379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687" h="379141">
                    <a:moveTo>
                      <a:pt x="0" y="379141"/>
                    </a:moveTo>
                    <a:cubicBezTo>
                      <a:pt x="38100" y="276921"/>
                      <a:pt x="76200" y="174702"/>
                      <a:pt x="133814" y="111512"/>
                    </a:cubicBezTo>
                    <a:cubicBezTo>
                      <a:pt x="191428" y="48322"/>
                      <a:pt x="345687" y="0"/>
                      <a:pt x="345687" y="0"/>
                    </a:cubicBezTo>
                    <a:lnTo>
                      <a:pt x="345687" y="0"/>
                    </a:lnTo>
                  </a:path>
                </a:pathLst>
              </a:cu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6" name="Freeform 360">
                <a:extLst>
                  <a:ext uri="{FF2B5EF4-FFF2-40B4-BE49-F238E27FC236}">
                    <a16:creationId xmlns:a16="http://schemas.microsoft.com/office/drawing/2014/main" id="{8616C521-73B8-1854-661A-76279234E443}"/>
                  </a:ext>
                </a:extLst>
              </p:cNvPr>
              <p:cNvSpPr/>
              <p:nvPr/>
            </p:nvSpPr>
            <p:spPr>
              <a:xfrm rot="21058079">
                <a:off x="5056817" y="2491675"/>
                <a:ext cx="345687" cy="379141"/>
              </a:xfrm>
              <a:custGeom>
                <a:avLst/>
                <a:gdLst>
                  <a:gd name="connsiteX0" fmla="*/ 0 w 345687"/>
                  <a:gd name="connsiteY0" fmla="*/ 379141 h 379141"/>
                  <a:gd name="connsiteX1" fmla="*/ 133814 w 345687"/>
                  <a:gd name="connsiteY1" fmla="*/ 111512 h 379141"/>
                  <a:gd name="connsiteX2" fmla="*/ 345687 w 345687"/>
                  <a:gd name="connsiteY2" fmla="*/ 0 h 379141"/>
                  <a:gd name="connsiteX3" fmla="*/ 345687 w 345687"/>
                  <a:gd name="connsiteY3" fmla="*/ 0 h 379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687" h="379141">
                    <a:moveTo>
                      <a:pt x="0" y="379141"/>
                    </a:moveTo>
                    <a:cubicBezTo>
                      <a:pt x="38100" y="276921"/>
                      <a:pt x="76200" y="174702"/>
                      <a:pt x="133814" y="111512"/>
                    </a:cubicBezTo>
                    <a:cubicBezTo>
                      <a:pt x="191428" y="48322"/>
                      <a:pt x="345687" y="0"/>
                      <a:pt x="345687" y="0"/>
                    </a:cubicBezTo>
                    <a:lnTo>
                      <a:pt x="345687" y="0"/>
                    </a:lnTo>
                  </a:path>
                </a:pathLst>
              </a:cu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Freeform 361">
                <a:extLst>
                  <a:ext uri="{FF2B5EF4-FFF2-40B4-BE49-F238E27FC236}">
                    <a16:creationId xmlns:a16="http://schemas.microsoft.com/office/drawing/2014/main" id="{E40A5D1A-1563-70E7-B22E-5093BA0D8F27}"/>
                  </a:ext>
                </a:extLst>
              </p:cNvPr>
              <p:cNvSpPr/>
              <p:nvPr/>
            </p:nvSpPr>
            <p:spPr>
              <a:xfrm rot="21058079">
                <a:off x="6199817" y="3101275"/>
                <a:ext cx="345687" cy="379141"/>
              </a:xfrm>
              <a:custGeom>
                <a:avLst/>
                <a:gdLst>
                  <a:gd name="connsiteX0" fmla="*/ 0 w 345687"/>
                  <a:gd name="connsiteY0" fmla="*/ 379141 h 379141"/>
                  <a:gd name="connsiteX1" fmla="*/ 133814 w 345687"/>
                  <a:gd name="connsiteY1" fmla="*/ 111512 h 379141"/>
                  <a:gd name="connsiteX2" fmla="*/ 345687 w 345687"/>
                  <a:gd name="connsiteY2" fmla="*/ 0 h 379141"/>
                  <a:gd name="connsiteX3" fmla="*/ 345687 w 345687"/>
                  <a:gd name="connsiteY3" fmla="*/ 0 h 379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687" h="379141">
                    <a:moveTo>
                      <a:pt x="0" y="379141"/>
                    </a:moveTo>
                    <a:cubicBezTo>
                      <a:pt x="38100" y="276921"/>
                      <a:pt x="76200" y="174702"/>
                      <a:pt x="133814" y="111512"/>
                    </a:cubicBezTo>
                    <a:cubicBezTo>
                      <a:pt x="191428" y="48322"/>
                      <a:pt x="345687" y="0"/>
                      <a:pt x="345687" y="0"/>
                    </a:cubicBezTo>
                    <a:lnTo>
                      <a:pt x="345687" y="0"/>
                    </a:lnTo>
                  </a:path>
                </a:pathLst>
              </a:cu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8" name="Freeform 362">
                <a:extLst>
                  <a:ext uri="{FF2B5EF4-FFF2-40B4-BE49-F238E27FC236}">
                    <a16:creationId xmlns:a16="http://schemas.microsoft.com/office/drawing/2014/main" id="{5D313D85-4272-3A48-2D22-2A3B118ABCB2}"/>
                  </a:ext>
                </a:extLst>
              </p:cNvPr>
              <p:cNvSpPr/>
              <p:nvPr/>
            </p:nvSpPr>
            <p:spPr>
              <a:xfrm rot="21058079">
                <a:off x="7322896" y="2491675"/>
                <a:ext cx="345687" cy="379141"/>
              </a:xfrm>
              <a:custGeom>
                <a:avLst/>
                <a:gdLst>
                  <a:gd name="connsiteX0" fmla="*/ 0 w 345687"/>
                  <a:gd name="connsiteY0" fmla="*/ 379141 h 379141"/>
                  <a:gd name="connsiteX1" fmla="*/ 133814 w 345687"/>
                  <a:gd name="connsiteY1" fmla="*/ 111512 h 379141"/>
                  <a:gd name="connsiteX2" fmla="*/ 345687 w 345687"/>
                  <a:gd name="connsiteY2" fmla="*/ 0 h 379141"/>
                  <a:gd name="connsiteX3" fmla="*/ 345687 w 345687"/>
                  <a:gd name="connsiteY3" fmla="*/ 0 h 379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687" h="379141">
                    <a:moveTo>
                      <a:pt x="0" y="379141"/>
                    </a:moveTo>
                    <a:cubicBezTo>
                      <a:pt x="38100" y="276921"/>
                      <a:pt x="76200" y="174702"/>
                      <a:pt x="133814" y="111512"/>
                    </a:cubicBezTo>
                    <a:cubicBezTo>
                      <a:pt x="191428" y="48322"/>
                      <a:pt x="345687" y="0"/>
                      <a:pt x="345687" y="0"/>
                    </a:cubicBezTo>
                    <a:lnTo>
                      <a:pt x="345687" y="0"/>
                    </a:lnTo>
                  </a:path>
                </a:pathLst>
              </a:cu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Freeform 363">
                <a:extLst>
                  <a:ext uri="{FF2B5EF4-FFF2-40B4-BE49-F238E27FC236}">
                    <a16:creationId xmlns:a16="http://schemas.microsoft.com/office/drawing/2014/main" id="{D1B19173-D423-682D-FE9F-8E7B2C7C88C1}"/>
                  </a:ext>
                </a:extLst>
              </p:cNvPr>
              <p:cNvSpPr/>
              <p:nvPr/>
            </p:nvSpPr>
            <p:spPr>
              <a:xfrm rot="21058079">
                <a:off x="6179896" y="1958275"/>
                <a:ext cx="345687" cy="379141"/>
              </a:xfrm>
              <a:custGeom>
                <a:avLst/>
                <a:gdLst>
                  <a:gd name="connsiteX0" fmla="*/ 0 w 345687"/>
                  <a:gd name="connsiteY0" fmla="*/ 379141 h 379141"/>
                  <a:gd name="connsiteX1" fmla="*/ 133814 w 345687"/>
                  <a:gd name="connsiteY1" fmla="*/ 111512 h 379141"/>
                  <a:gd name="connsiteX2" fmla="*/ 345687 w 345687"/>
                  <a:gd name="connsiteY2" fmla="*/ 0 h 379141"/>
                  <a:gd name="connsiteX3" fmla="*/ 345687 w 345687"/>
                  <a:gd name="connsiteY3" fmla="*/ 0 h 379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687" h="379141">
                    <a:moveTo>
                      <a:pt x="0" y="379141"/>
                    </a:moveTo>
                    <a:cubicBezTo>
                      <a:pt x="38100" y="276921"/>
                      <a:pt x="76200" y="174702"/>
                      <a:pt x="133814" y="111512"/>
                    </a:cubicBezTo>
                    <a:cubicBezTo>
                      <a:pt x="191428" y="48322"/>
                      <a:pt x="345687" y="0"/>
                      <a:pt x="345687" y="0"/>
                    </a:cubicBezTo>
                    <a:lnTo>
                      <a:pt x="345687" y="0"/>
                    </a:lnTo>
                  </a:path>
                </a:pathLst>
              </a:cu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9" name="Group 528">
              <a:extLst>
                <a:ext uri="{FF2B5EF4-FFF2-40B4-BE49-F238E27FC236}">
                  <a16:creationId xmlns:a16="http://schemas.microsoft.com/office/drawing/2014/main" id="{054CE1FE-46D5-3160-07E1-9ADD98C54071}"/>
                </a:ext>
              </a:extLst>
            </p:cNvPr>
            <p:cNvGrpSpPr/>
            <p:nvPr/>
          </p:nvGrpSpPr>
          <p:grpSpPr>
            <a:xfrm>
              <a:off x="1354858" y="1941257"/>
              <a:ext cx="6722342" cy="2160639"/>
              <a:chOff x="1366914" y="-1360127"/>
              <a:chExt cx="6722342" cy="216063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0" name="TextBox 529">
                    <a:extLst>
                      <a:ext uri="{FF2B5EF4-FFF2-40B4-BE49-F238E27FC236}">
                        <a16:creationId xmlns:a16="http://schemas.microsoft.com/office/drawing/2014/main" id="{0B4B8120-9AC3-02E8-2DEE-917FBAD40F14}"/>
                      </a:ext>
                    </a:extLst>
                  </p:cNvPr>
                  <p:cNvSpPr txBox="1"/>
                  <p:nvPr/>
                </p:nvSpPr>
                <p:spPr>
                  <a:xfrm>
                    <a:off x="2122689" y="-1316666"/>
                    <a:ext cx="37702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/>
                            </a:rPr>
                            <m:t>𝒃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274" name="TextBox 273">
                    <a:extLst>
                      <a:ext uri="{FF2B5EF4-FFF2-40B4-BE49-F238E27FC236}">
                        <a16:creationId xmlns:a16="http://schemas.microsoft.com/office/drawing/2014/main" id="{4176FD64-8A8E-9790-D1D7-B7825A0780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22689" y="-1316666"/>
                    <a:ext cx="377026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1" name="TextBox 530">
                    <a:extLst>
                      <a:ext uri="{FF2B5EF4-FFF2-40B4-BE49-F238E27FC236}">
                        <a16:creationId xmlns:a16="http://schemas.microsoft.com/office/drawing/2014/main" id="{F5BE9D38-7C06-79D4-D889-DD3DBFA1CF6A}"/>
                      </a:ext>
                    </a:extLst>
                  </p:cNvPr>
                  <p:cNvSpPr txBox="1"/>
                  <p:nvPr/>
                </p:nvSpPr>
                <p:spPr>
                  <a:xfrm>
                    <a:off x="1366914" y="-641357"/>
                    <a:ext cx="37542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/>
                            </a:rPr>
                            <m:t>𝒗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275" name="TextBox 274">
                    <a:extLst>
                      <a:ext uri="{FF2B5EF4-FFF2-40B4-BE49-F238E27FC236}">
                        <a16:creationId xmlns:a16="http://schemas.microsoft.com/office/drawing/2014/main" id="{57552FBC-BBA3-2937-0874-0C954A95AE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66914" y="-641357"/>
                    <a:ext cx="375424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2" name="TextBox 531">
                    <a:extLst>
                      <a:ext uri="{FF2B5EF4-FFF2-40B4-BE49-F238E27FC236}">
                        <a16:creationId xmlns:a16="http://schemas.microsoft.com/office/drawing/2014/main" id="{A0D8F986-39F5-863B-9DC1-A0A67C0727E5}"/>
                      </a:ext>
                    </a:extLst>
                  </p:cNvPr>
                  <p:cNvSpPr txBox="1"/>
                  <p:nvPr/>
                </p:nvSpPr>
                <p:spPr>
                  <a:xfrm>
                    <a:off x="2028937" y="392668"/>
                    <a:ext cx="38023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/>
                            </a:rPr>
                            <m:t>𝒂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276" name="TextBox 275">
                    <a:extLst>
                      <a:ext uri="{FF2B5EF4-FFF2-40B4-BE49-F238E27FC236}">
                        <a16:creationId xmlns:a16="http://schemas.microsoft.com/office/drawing/2014/main" id="{496A9AB1-94B6-6F40-5267-04B94E9A6F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28937" y="392668"/>
                    <a:ext cx="380232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3" name="TextBox 532">
                    <a:extLst>
                      <a:ext uri="{FF2B5EF4-FFF2-40B4-BE49-F238E27FC236}">
                        <a16:creationId xmlns:a16="http://schemas.microsoft.com/office/drawing/2014/main" id="{FAC09F3C-E594-F828-C318-ABB8682B70E7}"/>
                      </a:ext>
                    </a:extLst>
                  </p:cNvPr>
                  <p:cNvSpPr txBox="1"/>
                  <p:nvPr/>
                </p:nvSpPr>
                <p:spPr>
                  <a:xfrm>
                    <a:off x="2955490" y="-461524"/>
                    <a:ext cx="37061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/>
                            </a:rPr>
                            <m:t>𝒙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277" name="TextBox 276">
                    <a:extLst>
                      <a:ext uri="{FF2B5EF4-FFF2-40B4-BE49-F238E27FC236}">
                        <a16:creationId xmlns:a16="http://schemas.microsoft.com/office/drawing/2014/main" id="{7586C937-3550-BBC9-1D56-796FD4A39B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55490" y="-461524"/>
                    <a:ext cx="370614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4" name="TextBox 533">
                    <a:extLst>
                      <a:ext uri="{FF2B5EF4-FFF2-40B4-BE49-F238E27FC236}">
                        <a16:creationId xmlns:a16="http://schemas.microsoft.com/office/drawing/2014/main" id="{4FB8F02B-42A4-0F79-E1B8-07EF0DED753C}"/>
                      </a:ext>
                    </a:extLst>
                  </p:cNvPr>
                  <p:cNvSpPr txBox="1"/>
                  <p:nvPr/>
                </p:nvSpPr>
                <p:spPr>
                  <a:xfrm>
                    <a:off x="4361035" y="-1360127"/>
                    <a:ext cx="37542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/>
                            </a:rPr>
                            <m:t>𝒚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278" name="TextBox 277">
                    <a:extLst>
                      <a:ext uri="{FF2B5EF4-FFF2-40B4-BE49-F238E27FC236}">
                        <a16:creationId xmlns:a16="http://schemas.microsoft.com/office/drawing/2014/main" id="{737E338D-A99A-94A2-9983-C7F25A3C79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1035" y="-1360127"/>
                    <a:ext cx="375423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5" name="TextBox 534">
                    <a:extLst>
                      <a:ext uri="{FF2B5EF4-FFF2-40B4-BE49-F238E27FC236}">
                        <a16:creationId xmlns:a16="http://schemas.microsoft.com/office/drawing/2014/main" id="{E0337D3C-C0D3-E0F3-3921-963B94D689A9}"/>
                      </a:ext>
                    </a:extLst>
                  </p:cNvPr>
                  <p:cNvSpPr txBox="1"/>
                  <p:nvPr/>
                </p:nvSpPr>
                <p:spPr>
                  <a:xfrm>
                    <a:off x="4369109" y="431180"/>
                    <a:ext cx="3561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/>
                            </a:rPr>
                            <m:t>𝒛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279" name="TextBox 278">
                    <a:extLst>
                      <a:ext uri="{FF2B5EF4-FFF2-40B4-BE49-F238E27FC236}">
                        <a16:creationId xmlns:a16="http://schemas.microsoft.com/office/drawing/2014/main" id="{553FAB2C-0395-E9F1-6078-9729469F55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9109" y="431180"/>
                    <a:ext cx="356187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6" name="TextBox 535">
                    <a:extLst>
                      <a:ext uri="{FF2B5EF4-FFF2-40B4-BE49-F238E27FC236}">
                        <a16:creationId xmlns:a16="http://schemas.microsoft.com/office/drawing/2014/main" id="{3D3190A5-37D5-0109-55D0-7CEC19DB212C}"/>
                      </a:ext>
                    </a:extLst>
                  </p:cNvPr>
                  <p:cNvSpPr txBox="1"/>
                  <p:nvPr/>
                </p:nvSpPr>
                <p:spPr>
                  <a:xfrm>
                    <a:off x="5159211" y="-693644"/>
                    <a:ext cx="38664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/>
                            </a:rPr>
                            <m:t>𝒖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280" name="TextBox 279">
                    <a:extLst>
                      <a:ext uri="{FF2B5EF4-FFF2-40B4-BE49-F238E27FC236}">
                        <a16:creationId xmlns:a16="http://schemas.microsoft.com/office/drawing/2014/main" id="{0C95E0F8-A67B-E839-A155-4A9D41A9F22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59211" y="-693644"/>
                    <a:ext cx="386644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7" name="TextBox 536">
                    <a:extLst>
                      <a:ext uri="{FF2B5EF4-FFF2-40B4-BE49-F238E27FC236}">
                        <a16:creationId xmlns:a16="http://schemas.microsoft.com/office/drawing/2014/main" id="{22547067-79DA-362E-2786-A64F25E4C152}"/>
                      </a:ext>
                    </a:extLst>
                  </p:cNvPr>
                  <p:cNvSpPr txBox="1"/>
                  <p:nvPr/>
                </p:nvSpPr>
                <p:spPr>
                  <a:xfrm>
                    <a:off x="6528445" y="-1150863"/>
                    <a:ext cx="35458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/>
                            </a:rPr>
                            <m:t>𝒄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281" name="TextBox 280">
                    <a:extLst>
                      <a:ext uri="{FF2B5EF4-FFF2-40B4-BE49-F238E27FC236}">
                        <a16:creationId xmlns:a16="http://schemas.microsoft.com/office/drawing/2014/main" id="{6B3D0F27-141F-DCA1-AADE-AEFAEC52E3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28445" y="-1150863"/>
                    <a:ext cx="354584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8" name="TextBox 537">
                    <a:extLst>
                      <a:ext uri="{FF2B5EF4-FFF2-40B4-BE49-F238E27FC236}">
                        <a16:creationId xmlns:a16="http://schemas.microsoft.com/office/drawing/2014/main" id="{E1B42CBC-B43D-7FC8-C098-413F8F0A3196}"/>
                      </a:ext>
                    </a:extLst>
                  </p:cNvPr>
                  <p:cNvSpPr txBox="1"/>
                  <p:nvPr/>
                </p:nvSpPr>
                <p:spPr>
                  <a:xfrm>
                    <a:off x="7696200" y="-544559"/>
                    <a:ext cx="39305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/>
                            </a:rPr>
                            <m:t>𝒈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282" name="TextBox 281">
                    <a:extLst>
                      <a:ext uri="{FF2B5EF4-FFF2-40B4-BE49-F238E27FC236}">
                        <a16:creationId xmlns:a16="http://schemas.microsoft.com/office/drawing/2014/main" id="{A485C427-E5C2-2920-E53A-D6ED4DFC64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96200" y="-544559"/>
                    <a:ext cx="393056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9" name="TextBox 538">
                    <a:extLst>
                      <a:ext uri="{FF2B5EF4-FFF2-40B4-BE49-F238E27FC236}">
                        <a16:creationId xmlns:a16="http://schemas.microsoft.com/office/drawing/2014/main" id="{CE6C2F57-F6F7-B253-87E5-B5D6D52B477D}"/>
                      </a:ext>
                    </a:extLst>
                  </p:cNvPr>
                  <p:cNvSpPr txBox="1"/>
                  <p:nvPr/>
                </p:nvSpPr>
                <p:spPr>
                  <a:xfrm>
                    <a:off x="6594721" y="171558"/>
                    <a:ext cx="38664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/>
                            </a:rPr>
                            <m:t>𝒅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283" name="TextBox 282">
                    <a:extLst>
                      <a:ext uri="{FF2B5EF4-FFF2-40B4-BE49-F238E27FC236}">
                        <a16:creationId xmlns:a16="http://schemas.microsoft.com/office/drawing/2014/main" id="{DF86BE7C-BC40-9D0C-8869-1CB552969C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94721" y="171558"/>
                    <a:ext cx="386644" cy="369332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723" name="TextBox 722">
            <a:extLst>
              <a:ext uri="{FF2B5EF4-FFF2-40B4-BE49-F238E27FC236}">
                <a16:creationId xmlns:a16="http://schemas.microsoft.com/office/drawing/2014/main" id="{7B37E214-27CB-D5D9-5BB9-E07FFBD985A1}"/>
              </a:ext>
            </a:extLst>
          </p:cNvPr>
          <p:cNvSpPr txBox="1"/>
          <p:nvPr/>
        </p:nvSpPr>
        <p:spPr>
          <a:xfrm>
            <a:off x="4263956" y="2982158"/>
            <a:ext cx="6062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600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4" name="TextBox 723">
                <a:extLst>
                  <a:ext uri="{FF2B5EF4-FFF2-40B4-BE49-F238E27FC236}">
                    <a16:creationId xmlns:a16="http://schemas.microsoft.com/office/drawing/2014/main" id="{7856E746-C964-B322-0C25-32D38EE906AF}"/>
                  </a:ext>
                </a:extLst>
              </p:cNvPr>
              <p:cNvSpPr txBox="1"/>
              <p:nvPr/>
            </p:nvSpPr>
            <p:spPr>
              <a:xfrm>
                <a:off x="7991844" y="1588345"/>
                <a:ext cx="5933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724" name="TextBox 723">
                <a:extLst>
                  <a:ext uri="{FF2B5EF4-FFF2-40B4-BE49-F238E27FC236}">
                    <a16:creationId xmlns:a16="http://schemas.microsoft.com/office/drawing/2014/main" id="{7856E746-C964-B322-0C25-32D38EE90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1844" y="1588345"/>
                <a:ext cx="593368" cy="461665"/>
              </a:xfrm>
              <a:prstGeom prst="rect">
                <a:avLst/>
              </a:prstGeom>
              <a:blipFill>
                <a:blip r:embed="rId23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5" name="TextBox 724">
                <a:extLst>
                  <a:ext uri="{FF2B5EF4-FFF2-40B4-BE49-F238E27FC236}">
                    <a16:creationId xmlns:a16="http://schemas.microsoft.com/office/drawing/2014/main" id="{EBBF35E4-6070-3832-600A-721AD6C6A1F1}"/>
                  </a:ext>
                </a:extLst>
              </p:cNvPr>
              <p:cNvSpPr txBox="1"/>
              <p:nvPr/>
            </p:nvSpPr>
            <p:spPr>
              <a:xfrm>
                <a:off x="8078519" y="4807990"/>
                <a:ext cx="5933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725" name="TextBox 724">
                <a:extLst>
                  <a:ext uri="{FF2B5EF4-FFF2-40B4-BE49-F238E27FC236}">
                    <a16:creationId xmlns:a16="http://schemas.microsoft.com/office/drawing/2014/main" id="{EBBF35E4-6070-3832-600A-721AD6C6A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8519" y="4807990"/>
                <a:ext cx="593368" cy="461665"/>
              </a:xfrm>
              <a:prstGeom prst="rect">
                <a:avLst/>
              </a:prstGeom>
              <a:blipFill>
                <a:blip r:embed="rId24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420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57CF8-3ED2-AD3B-371D-D24401A01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A2796-C524-6333-1951-636B4A975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8CC0F-C954-3C37-A177-B1CC46830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7D3F34-CCFE-4664-990B-25D48250FF7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37E376C2-8CF7-7125-E954-D6A2C690146E}"/>
              </a:ext>
            </a:extLst>
          </p:cNvPr>
          <p:cNvGrpSpPr/>
          <p:nvPr/>
        </p:nvGrpSpPr>
        <p:grpSpPr>
          <a:xfrm>
            <a:off x="1084941" y="2133600"/>
            <a:ext cx="6830383" cy="2402143"/>
            <a:chOff x="1246817" y="1941257"/>
            <a:chExt cx="6830383" cy="240214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41EF03F-D80F-F97C-3517-6D9500ED2E20}"/>
                </a:ext>
              </a:extLst>
            </p:cNvPr>
            <p:cNvSpPr/>
            <p:nvPr/>
          </p:nvSpPr>
          <p:spPr>
            <a:xfrm>
              <a:off x="1524000" y="2996584"/>
              <a:ext cx="152400" cy="152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986008C-50BD-F785-3A0F-1F9AF67D2ABD}"/>
                </a:ext>
              </a:extLst>
            </p:cNvPr>
            <p:cNvSpPr/>
            <p:nvPr/>
          </p:nvSpPr>
          <p:spPr>
            <a:xfrm>
              <a:off x="2362200" y="3834784"/>
              <a:ext cx="152400" cy="152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37D37E-556E-FB4D-0CEB-2C122B21704E}"/>
                </a:ext>
              </a:extLst>
            </p:cNvPr>
            <p:cNvSpPr/>
            <p:nvPr/>
          </p:nvSpPr>
          <p:spPr>
            <a:xfrm>
              <a:off x="2438400" y="2158384"/>
              <a:ext cx="152400" cy="152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CF3E2AC-5F9A-87D4-3574-DAB513304F28}"/>
                </a:ext>
              </a:extLst>
            </p:cNvPr>
            <p:cNvSpPr/>
            <p:nvPr/>
          </p:nvSpPr>
          <p:spPr>
            <a:xfrm>
              <a:off x="4267200" y="2158384"/>
              <a:ext cx="152400" cy="152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0CF484-F01B-A70D-0E11-A7F85F0F2AC8}"/>
                </a:ext>
              </a:extLst>
            </p:cNvPr>
            <p:cNvSpPr/>
            <p:nvPr/>
          </p:nvSpPr>
          <p:spPr>
            <a:xfrm>
              <a:off x="4267200" y="3808764"/>
              <a:ext cx="152400" cy="152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5903D89-D9ED-0FF6-06E2-41A9C66BA0E0}"/>
                </a:ext>
              </a:extLst>
            </p:cNvPr>
            <p:cNvSpPr/>
            <p:nvPr/>
          </p:nvSpPr>
          <p:spPr>
            <a:xfrm>
              <a:off x="5257800" y="2920384"/>
              <a:ext cx="152400" cy="152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1480F01-0F39-9C60-C785-C34E2D1BCA7A}"/>
                </a:ext>
              </a:extLst>
            </p:cNvPr>
            <p:cNvSpPr/>
            <p:nvPr/>
          </p:nvSpPr>
          <p:spPr>
            <a:xfrm>
              <a:off x="6400800" y="2386984"/>
              <a:ext cx="152400" cy="152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8DC13FB-C97E-A71F-B23D-6D19CE36E149}"/>
                </a:ext>
              </a:extLst>
            </p:cNvPr>
            <p:cNvSpPr/>
            <p:nvPr/>
          </p:nvSpPr>
          <p:spPr>
            <a:xfrm>
              <a:off x="6477000" y="3529984"/>
              <a:ext cx="152400" cy="152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66CBF5A-6D0F-1C44-91E0-22A70D274D64}"/>
                </a:ext>
              </a:extLst>
            </p:cNvPr>
            <p:cNvSpPr/>
            <p:nvPr/>
          </p:nvSpPr>
          <p:spPr>
            <a:xfrm>
              <a:off x="7543800" y="2920384"/>
              <a:ext cx="152400" cy="152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2A99C9-97D1-C3CB-F257-193E33B23DF0}"/>
                </a:ext>
              </a:extLst>
            </p:cNvPr>
            <p:cNvSpPr/>
            <p:nvPr/>
          </p:nvSpPr>
          <p:spPr>
            <a:xfrm>
              <a:off x="3352800" y="2996584"/>
              <a:ext cx="152400" cy="152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60DA14A-E6AE-970D-A368-DD3B905415CE}"/>
                </a:ext>
              </a:extLst>
            </p:cNvPr>
            <p:cNvCxnSpPr>
              <a:stCxn id="5" idx="5"/>
              <a:endCxn id="6" idx="1"/>
            </p:cNvCxnSpPr>
            <p:nvPr/>
          </p:nvCxnSpPr>
          <p:spPr>
            <a:xfrm>
              <a:off x="1654082" y="3126666"/>
              <a:ext cx="730436" cy="7304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1DA880D-59E1-EB50-7B45-866A31F4602B}"/>
                </a:ext>
              </a:extLst>
            </p:cNvPr>
            <p:cNvCxnSpPr>
              <a:stCxn id="5" idx="7"/>
              <a:endCxn id="7" idx="3"/>
            </p:cNvCxnSpPr>
            <p:nvPr/>
          </p:nvCxnSpPr>
          <p:spPr>
            <a:xfrm flipV="1">
              <a:off x="1654082" y="2288466"/>
              <a:ext cx="806636" cy="7304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2E3E563-510F-26EE-0ECF-5EA9065A5E8C}"/>
                </a:ext>
              </a:extLst>
            </p:cNvPr>
            <p:cNvCxnSpPr>
              <a:stCxn id="14" idx="1"/>
              <a:endCxn id="7" idx="5"/>
            </p:cNvCxnSpPr>
            <p:nvPr/>
          </p:nvCxnSpPr>
          <p:spPr>
            <a:xfrm flipH="1" flipV="1">
              <a:off x="2568482" y="2288466"/>
              <a:ext cx="806636" cy="7304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CDF3A30-E83A-DF78-DFA1-FF5884158D54}"/>
                </a:ext>
              </a:extLst>
            </p:cNvPr>
            <p:cNvCxnSpPr>
              <a:stCxn id="14" idx="7"/>
              <a:endCxn id="8" idx="3"/>
            </p:cNvCxnSpPr>
            <p:nvPr/>
          </p:nvCxnSpPr>
          <p:spPr>
            <a:xfrm flipV="1">
              <a:off x="3482882" y="2288466"/>
              <a:ext cx="806636" cy="7304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C623C81-4105-226C-7C48-6785F42A4F6C}"/>
                </a:ext>
              </a:extLst>
            </p:cNvPr>
            <p:cNvCxnSpPr>
              <a:stCxn id="6" idx="7"/>
              <a:endCxn id="9" idx="2"/>
            </p:cNvCxnSpPr>
            <p:nvPr/>
          </p:nvCxnSpPr>
          <p:spPr>
            <a:xfrm>
              <a:off x="2492282" y="3857102"/>
              <a:ext cx="1774918" cy="2786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176192C-07B1-8CEB-9057-278B50E632AD}"/>
                </a:ext>
              </a:extLst>
            </p:cNvPr>
            <p:cNvCxnSpPr>
              <a:stCxn id="6" idx="7"/>
              <a:endCxn id="14" idx="3"/>
            </p:cNvCxnSpPr>
            <p:nvPr/>
          </p:nvCxnSpPr>
          <p:spPr>
            <a:xfrm flipV="1">
              <a:off x="2492282" y="3126666"/>
              <a:ext cx="882836" cy="7304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F3AE211-424D-91DA-C78B-392C59A06B87}"/>
                </a:ext>
              </a:extLst>
            </p:cNvPr>
            <p:cNvCxnSpPr>
              <a:stCxn id="8" idx="5"/>
              <a:endCxn id="10" idx="1"/>
            </p:cNvCxnSpPr>
            <p:nvPr/>
          </p:nvCxnSpPr>
          <p:spPr>
            <a:xfrm>
              <a:off x="4397282" y="2288466"/>
              <a:ext cx="882836" cy="6542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231CE2D-A885-61A9-ECEF-6F19D8CD45FB}"/>
                </a:ext>
              </a:extLst>
            </p:cNvPr>
            <p:cNvCxnSpPr>
              <a:stCxn id="9" idx="7"/>
              <a:endCxn id="10" idx="3"/>
            </p:cNvCxnSpPr>
            <p:nvPr/>
          </p:nvCxnSpPr>
          <p:spPr>
            <a:xfrm flipV="1">
              <a:off x="4397282" y="3050466"/>
              <a:ext cx="882836" cy="78061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8C62873-FD7C-6AF0-73FF-FF517860CB10}"/>
                </a:ext>
              </a:extLst>
            </p:cNvPr>
            <p:cNvCxnSpPr>
              <a:stCxn id="9" idx="1"/>
              <a:endCxn id="14" idx="5"/>
            </p:cNvCxnSpPr>
            <p:nvPr/>
          </p:nvCxnSpPr>
          <p:spPr>
            <a:xfrm flipH="1" flipV="1">
              <a:off x="3482882" y="3126666"/>
              <a:ext cx="806636" cy="70441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9F33F95-DF5C-27C0-6530-B66B00DA48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8482" y="2234584"/>
              <a:ext cx="1721036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797A9BE-717E-2F4F-E9C1-D9D902082355}"/>
                </a:ext>
              </a:extLst>
            </p:cNvPr>
            <p:cNvCxnSpPr>
              <a:stCxn id="11" idx="3"/>
              <a:endCxn id="10" idx="6"/>
            </p:cNvCxnSpPr>
            <p:nvPr/>
          </p:nvCxnSpPr>
          <p:spPr>
            <a:xfrm flipH="1">
              <a:off x="5410200" y="2517066"/>
              <a:ext cx="1012918" cy="47951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395EA00-64B9-BF8B-1F29-36F8DC2A1997}"/>
                </a:ext>
              </a:extLst>
            </p:cNvPr>
            <p:cNvCxnSpPr>
              <a:stCxn id="13" idx="1"/>
              <a:endCxn id="11" idx="5"/>
            </p:cNvCxnSpPr>
            <p:nvPr/>
          </p:nvCxnSpPr>
          <p:spPr>
            <a:xfrm flipH="1" flipV="1">
              <a:off x="6530882" y="2517066"/>
              <a:ext cx="1035236" cy="4256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BA22A43-52EE-BB6B-3A19-E312906BFF03}"/>
                </a:ext>
              </a:extLst>
            </p:cNvPr>
            <p:cNvCxnSpPr>
              <a:stCxn id="12" idx="2"/>
              <a:endCxn id="10" idx="5"/>
            </p:cNvCxnSpPr>
            <p:nvPr/>
          </p:nvCxnSpPr>
          <p:spPr>
            <a:xfrm flipH="1" flipV="1">
              <a:off x="5387882" y="3050466"/>
              <a:ext cx="1089118" cy="55571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BEDD87D-2B7A-ADE2-19A0-B06872A88521}"/>
                </a:ext>
              </a:extLst>
            </p:cNvPr>
            <p:cNvCxnSpPr>
              <a:stCxn id="12" idx="6"/>
              <a:endCxn id="13" idx="3"/>
            </p:cNvCxnSpPr>
            <p:nvPr/>
          </p:nvCxnSpPr>
          <p:spPr>
            <a:xfrm flipV="1">
              <a:off x="6629400" y="3050466"/>
              <a:ext cx="936718" cy="55571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4B1E98E-EF05-355F-FAC0-1A7BEA036BE0}"/>
                </a:ext>
              </a:extLst>
            </p:cNvPr>
            <p:cNvCxnSpPr>
              <a:stCxn id="9" idx="0"/>
              <a:endCxn id="8" idx="4"/>
            </p:cNvCxnSpPr>
            <p:nvPr/>
          </p:nvCxnSpPr>
          <p:spPr>
            <a:xfrm flipV="1">
              <a:off x="4343400" y="2310784"/>
              <a:ext cx="0" cy="149798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16FB23E-11F8-44D2-1298-D472C06A0FFA}"/>
                </a:ext>
              </a:extLst>
            </p:cNvPr>
            <p:cNvGrpSpPr/>
            <p:nvPr/>
          </p:nvGrpSpPr>
          <p:grpSpPr>
            <a:xfrm rot="16686468">
              <a:off x="4137280" y="2923294"/>
              <a:ext cx="437629" cy="279410"/>
              <a:chOff x="2933700" y="4038600"/>
              <a:chExt cx="723900" cy="439550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9DBBD49-A4D6-01EF-8D0C-9B39737CAED5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45D723CE-8059-F3FC-9916-24B18538DF05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53816340-A44F-EEF2-47D3-AD1C04C0F0D5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E7304378-176E-D58D-2CB8-B2E9E5AD3D18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D973408A-ACE7-20BB-19FF-364D0DAB80A0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B35582F8-BC62-2D9A-1BE5-D8B74043E476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0644A53D-EF35-381E-6429-4AD10D3C55CB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9EB44F53-3FC5-38A6-3892-2A65251B417F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BB6BD168-D97E-D330-AB24-8AE8436A26AB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BF44EA25-1CA1-AD40-F5B6-695777129462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458908D1-DE71-16B7-BC39-3709C27FB4DA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5F06C8D-2F1D-E4EE-36A1-4FDE3596C86A}"/>
                </a:ext>
              </a:extLst>
            </p:cNvPr>
            <p:cNvGrpSpPr/>
            <p:nvPr/>
          </p:nvGrpSpPr>
          <p:grpSpPr>
            <a:xfrm rot="19378890">
              <a:off x="3693440" y="2499532"/>
              <a:ext cx="437629" cy="279410"/>
              <a:chOff x="2933700" y="4038600"/>
              <a:chExt cx="723900" cy="439550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79847AC-2329-0A41-D234-26A70C271E88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BF4776DB-51EA-1D32-DCFE-B808C77A9E5D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2919E8EF-620E-BCF1-8ED0-076EFF1119C1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3BCB2D49-3D65-4EFB-BDBB-70B4FAD8EA7F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7C481FB1-615A-968F-9950-A47B955806F6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E1E82FA2-4D9A-3D6C-C0F9-AC6CE7F97E5B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D432C85A-9043-356E-8BD8-95B357B30AB7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9F60BA25-C614-FDC2-D5D9-7403C848E984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E130C6A8-9CFC-FE4B-F1B6-00461F5D8DDE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63B1B9A2-D95B-E669-05B0-614541B3ACA6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61A2780D-4468-4523-915F-53EFBB601E95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6A5C172-1E20-B39B-E617-3D7F9A36CAF1}"/>
                </a:ext>
              </a:extLst>
            </p:cNvPr>
            <p:cNvGrpSpPr/>
            <p:nvPr/>
          </p:nvGrpSpPr>
          <p:grpSpPr>
            <a:xfrm rot="19378890">
              <a:off x="1868809" y="2461190"/>
              <a:ext cx="437629" cy="279410"/>
              <a:chOff x="2933700" y="4038600"/>
              <a:chExt cx="723900" cy="439550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E4F49F53-85B0-0BD1-DDAE-DEA6B9A308AC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8CD22819-AB56-516B-A23E-1512E6ACD4BD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CF9853BE-6F8B-4DD5-3634-ADD7C08536AD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6D5ADD56-D01D-EFEB-8573-EA8AE6B791F9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8AD13A70-273C-B0F1-E02F-BD5D2BE8DAEF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7FC208CA-FE44-6565-7775-DD3DCB01516F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7C82A3EF-DC8A-AAAA-A72B-1C2E88BDC388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C5F0F7D6-16CB-7979-B233-71D797B68B5B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3D7DCD1F-DA64-F2EC-69DE-F4FF280C0979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D1E8DA21-C065-0A36-7EEF-8D073D9CA72B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F5830FAA-88A7-4D99-AF53-81D28403996C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28E899B-8A3F-77FC-E897-13D7ABAAADE2}"/>
                </a:ext>
              </a:extLst>
            </p:cNvPr>
            <p:cNvGrpSpPr/>
            <p:nvPr/>
          </p:nvGrpSpPr>
          <p:grpSpPr>
            <a:xfrm rot="19378890">
              <a:off x="2722762" y="3299390"/>
              <a:ext cx="437629" cy="279410"/>
              <a:chOff x="2933700" y="4038600"/>
              <a:chExt cx="723900" cy="439550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7C61050C-4FA9-601A-D551-8A919287AFD1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45BD3BCE-3448-7BFE-C4A8-260EF48D5906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75507E08-0080-0F99-EFAC-37F7E173805F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07952162-D962-7B1C-FF68-E64B81B7A6AF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ED01B306-CC06-01B9-E5C8-534946B15D1A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235F5C47-5F1E-675F-4CC1-85B2CDDDBC10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7D8955E4-4BBD-5566-3F1F-44FE0B74E44D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B5FA6D17-751F-1243-13FC-9F6FBDEED174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96DC89DB-4B81-0DDD-3D1B-9297F6E4A77C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99DBB5A1-0089-19AD-D227-B573F93E628B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E3D5FDB8-2C95-25C0-4C3D-6004C92B1F4A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4ED1B4A7-4771-4A9B-1466-E21797D1F805}"/>
                </a:ext>
              </a:extLst>
            </p:cNvPr>
            <p:cNvGrpSpPr/>
            <p:nvPr/>
          </p:nvGrpSpPr>
          <p:grpSpPr>
            <a:xfrm rot="209594">
              <a:off x="3135665" y="3696202"/>
              <a:ext cx="437629" cy="279410"/>
              <a:chOff x="2933700" y="4038600"/>
              <a:chExt cx="723900" cy="439550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2AE3A8B-5E07-65F0-D417-F8023E8D447B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97E7A538-9A37-7150-E7A9-3A5DF95A190D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2B77D19F-E599-5A22-FA3C-4715F59D4CFE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C8E724C7-E6BC-F768-EBD4-B870E253C937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75B40317-E148-8FBA-98BE-19A26C0B7780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FC4F814A-D5BF-E125-1F79-E6610F29FE7B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2330373D-238C-AECB-A8C2-E81AFF91A7E4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86115AC3-1426-8FC4-3D67-9FDA75F1808C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5FF69F37-FA24-C976-4A55-AEDBCB7D4210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62F83F52-AA50-CB55-B64B-CD2560B1E520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E804D690-AA9F-DF17-FC50-B43B6E5C5DB1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91D7B982-0C17-2F94-8580-69AB126B0455}"/>
                </a:ext>
              </a:extLst>
            </p:cNvPr>
            <p:cNvGrpSpPr/>
            <p:nvPr/>
          </p:nvGrpSpPr>
          <p:grpSpPr>
            <a:xfrm rot="2742835">
              <a:off x="3643190" y="3288490"/>
              <a:ext cx="437629" cy="279410"/>
              <a:chOff x="2933700" y="4038600"/>
              <a:chExt cx="723900" cy="439550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F92057C9-EE6F-7D3D-E22B-55FDE9B52703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36A7375D-361C-E849-15A5-93352B8F96A1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BDBC1362-35AD-5F99-14E5-FA50D7C8B420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71BE9617-63DF-9291-4B3D-9D89534D5C26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785C690A-2795-6BC3-62EB-FACCBEEE0B63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CBD0803A-07C8-1543-AB70-21D2FB118D57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A0394DF2-4086-FFD4-478F-0F970596B1C1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F255555E-9DE0-FB66-1DD8-E4BAB50E22A5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4F680A6D-06A6-D95C-6A2C-D91D1A692E33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468555D7-E941-AB0C-3143-A52EA338D469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7F40E204-0823-31EA-31D3-BCFAB87A71C0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B9A3D362-7B89-E919-DE8F-D7029FA0AFD5}"/>
                </a:ext>
              </a:extLst>
            </p:cNvPr>
            <p:cNvGrpSpPr/>
            <p:nvPr/>
          </p:nvGrpSpPr>
          <p:grpSpPr>
            <a:xfrm rot="2742835">
              <a:off x="2804990" y="2526490"/>
              <a:ext cx="437629" cy="279410"/>
              <a:chOff x="2933700" y="4038600"/>
              <a:chExt cx="723900" cy="439550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A60FE36F-D87A-F01B-1A11-FA42E7489EA4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989F543D-F372-999C-08A1-63DF9211A488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72C95A37-BF3F-1ECC-3BD3-4F822B4A60B3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F38EB17E-85DE-96F2-F10B-E63B2DC5A3E5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E0D3408A-F208-C01A-6A39-90731C7376C3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24EF3A3F-0B89-8385-F802-930D6415AD41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10E1D085-F68D-B859-36A4-6B367EF538C2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BF51E410-5362-B9E7-6F48-1D9B6A06659F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D1709775-4F38-848B-0DD8-2DBFE00DAF81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0B87F86D-9BA3-4619-FE55-8E5A254B14A1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C698207C-816B-CA36-382E-821EF224D8CA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15E1D6E9-8C63-DA20-F8C0-05570E491E63}"/>
                </a:ext>
              </a:extLst>
            </p:cNvPr>
            <p:cNvGrpSpPr/>
            <p:nvPr/>
          </p:nvGrpSpPr>
          <p:grpSpPr>
            <a:xfrm rot="3156239">
              <a:off x="1786581" y="3288490"/>
              <a:ext cx="437629" cy="279410"/>
              <a:chOff x="2933700" y="4038600"/>
              <a:chExt cx="723900" cy="439550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505CC3D3-4B34-B2FD-A4D7-7A42B8B9352F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62F311D0-5B38-832D-6AD8-BA00697B6B1F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25DC69FE-1F2C-5E31-685B-E6FC7D612888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6CB8A5A0-CC18-2875-D308-79AA062E5619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C2C3AFC3-B121-379B-1095-D23A39C8F58E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4156CEBC-AAE3-22D2-7038-779BD0250097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043B7557-0CC1-4C1B-DFAA-8D6F2984BF90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89452811-9409-2EA4-97E4-469355F2D8E5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D299F4A1-6968-AAD4-9B27-23B29E100DB7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06002D89-CED5-9FE9-96B9-DD29C5765575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D717DFBB-79EB-8779-DE17-0DCD69F3358F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298A65A9-CBA5-E6AA-C337-108A71FBAAAE}"/>
                </a:ext>
              </a:extLst>
            </p:cNvPr>
            <p:cNvGrpSpPr/>
            <p:nvPr/>
          </p:nvGrpSpPr>
          <p:grpSpPr>
            <a:xfrm rot="209594">
              <a:off x="3208506" y="2095257"/>
              <a:ext cx="437629" cy="279410"/>
              <a:chOff x="2933700" y="4038600"/>
              <a:chExt cx="723900" cy="439550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A7E3ED94-15AD-C947-D288-8FD325E14392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BDF689F7-4B51-96A0-43FB-62201B858995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9CEF6A13-5324-F4D9-F55A-54B7C7F1AB1B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D67EA23B-E6D6-FBBA-F138-60E263C4D822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38F9F310-B3C1-5053-A6C4-DF4BCADF7711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B7A6CDE4-A396-0A8F-13A8-45DBA352BE19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7C13806C-D949-9781-F55C-0ECC3F67E883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3081C095-722C-4FB3-DBB8-82B96A8ADC5D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407E64D7-64ED-E3AE-55B2-AAC1ADE7F896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F8E15117-7831-96EE-0054-A03291B36F81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8BADA481-2D90-CB5D-7B3C-761E7C16B1A7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EC26C85-49E6-32E6-BF5E-FCEDBFFFB066}"/>
                </a:ext>
              </a:extLst>
            </p:cNvPr>
            <p:cNvGrpSpPr/>
            <p:nvPr/>
          </p:nvGrpSpPr>
          <p:grpSpPr>
            <a:xfrm rot="19378890">
              <a:off x="4688209" y="3223190"/>
              <a:ext cx="437629" cy="279410"/>
              <a:chOff x="2933700" y="4038600"/>
              <a:chExt cx="723900" cy="439550"/>
            </a:xfrm>
          </p:grpSpPr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7A0AB849-52FE-9147-B81D-416755F92881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FD94BEDD-760C-3DD9-D138-A007CF7CF7C0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2ED95E11-DB4B-B729-04D4-5026E8BADC5C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54E01BD1-E35B-E28A-675B-C36A7737E656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D0E449D0-E09B-0405-D907-27D1D9AC1488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3B3AE6F9-F518-E7AB-B0A6-FEB403AC973C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F3870E37-FEBA-4E4C-ED96-1514BBA4C2EA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5148C0EA-E577-7091-1D3F-AD3BF43E5D65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793C4A6C-989A-1606-5E63-BE41D9DEE883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4EAB085A-73BD-E969-4319-C2CA9B4FB40C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2A4C6057-1110-3603-96B9-4E53FD991599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C45CA557-7735-8DEF-A3EC-7A923FAC03E8}"/>
                </a:ext>
              </a:extLst>
            </p:cNvPr>
            <p:cNvGrpSpPr/>
            <p:nvPr/>
          </p:nvGrpSpPr>
          <p:grpSpPr>
            <a:xfrm rot="2378188">
              <a:off x="4687016" y="2494452"/>
              <a:ext cx="437629" cy="279410"/>
              <a:chOff x="2933700" y="4038600"/>
              <a:chExt cx="723900" cy="439550"/>
            </a:xfrm>
          </p:grpSpPr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BB91E216-B085-621E-58E3-9DB29EAF6B94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16731F95-64EE-B5D9-B8ED-64516A4774C3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7A4E050D-552A-CDE6-1F06-7D12DF9A3440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7A2ED1A6-8529-D5E9-2DD6-E9787D97DAE5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F4965B82-6835-F660-8CC2-F66570AE4C3C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843BC3B8-D41C-A579-94DA-7DCA9527811A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8C374E70-480F-9CFE-FF31-3CD27694CF60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14E4A16D-C47F-E202-3BFC-2831A34BD3F2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40430171-373F-56E3-5085-0FFDF2F00A6F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9F82C0D1-FB20-9248-EAC8-CF986592DD59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18DC0301-A160-5E49-D3BC-EADC807345B7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0AD9EE1F-7E37-E557-88A0-8F421858EBCE}"/>
                </a:ext>
              </a:extLst>
            </p:cNvPr>
            <p:cNvGrpSpPr/>
            <p:nvPr/>
          </p:nvGrpSpPr>
          <p:grpSpPr>
            <a:xfrm rot="1831540">
              <a:off x="6838755" y="2554963"/>
              <a:ext cx="437629" cy="279410"/>
              <a:chOff x="2933700" y="4038600"/>
              <a:chExt cx="723900" cy="439550"/>
            </a:xfrm>
          </p:grpSpPr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06076AFC-0928-6B4A-B4E6-F69E598775A8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A1A68A28-EBE7-9860-AD8A-9B7896105471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929560D7-D175-CA0E-A2B2-C41FBEFDB797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2C0E6ACC-5B65-ADD5-D89D-BC4C41E41E65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66B702FA-2C41-9E0E-F1DF-30302B8D4EE1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758B49CD-B916-6F4E-883A-3FFCD387DA26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3312DCF4-3758-8892-8D95-3A7CBF88D3A9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34FDA949-69A8-55B2-FC42-ADCD80356312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B8837E5E-4411-225D-0021-37AB7D3072B7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42B63A45-C92E-4807-B6E8-1F9E55052690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2275C5D0-9300-E1C5-1764-CF15E51FA10F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BF6E3D7F-7E9B-6247-A937-636CA9AB40BD}"/>
                </a:ext>
              </a:extLst>
            </p:cNvPr>
            <p:cNvGrpSpPr/>
            <p:nvPr/>
          </p:nvGrpSpPr>
          <p:grpSpPr>
            <a:xfrm rot="20558223">
              <a:off x="5696004" y="2598318"/>
              <a:ext cx="437629" cy="279410"/>
              <a:chOff x="2933700" y="4038600"/>
              <a:chExt cx="723900" cy="439550"/>
            </a:xfrm>
          </p:grpSpPr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11A2F16C-4D1C-9016-3528-1C8D14F9149E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AE77A3EC-70CF-F99A-96E1-8D39FE46B887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3FA5D93E-27D4-9A6F-951C-6C972D9576C6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C8AE7CA7-AEEA-EC56-7A40-C3AF52665012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7D581C09-2EF0-92BE-330F-CC8D4BC269A3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D65E3AD1-DC97-E39F-B22B-08CEBE0EB4CD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2DBC3045-952A-D0B7-7E9B-141F2FDBD6B7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B14E1436-A232-62D8-2CF5-57DAE1ADBDAE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D28A4BDE-B5A2-0C63-E68E-75126064E33A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47D2BC73-2494-2BEA-8F27-B92C6D30C7A1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E20AED35-5C9F-2D74-F818-DD9062EEEE7B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8ACCB45F-45C4-471F-2AC7-C99F1BC2755A}"/>
                </a:ext>
              </a:extLst>
            </p:cNvPr>
            <p:cNvGrpSpPr/>
            <p:nvPr/>
          </p:nvGrpSpPr>
          <p:grpSpPr>
            <a:xfrm rot="20081023">
              <a:off x="6813521" y="3191640"/>
              <a:ext cx="437629" cy="279410"/>
              <a:chOff x="2933700" y="4038600"/>
              <a:chExt cx="723900" cy="439550"/>
            </a:xfrm>
          </p:grpSpPr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7675FF54-18E7-569A-F302-EB2E851E2BFF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79B3EC73-BF6E-A86C-6090-881D3AE21FC9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E8F55EC1-F96E-7D6E-9C90-7DC64D75A954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D6C1668E-B4D4-6843-833E-731C5B22AF59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8F2201EF-58FC-0A17-91F3-CDEF5E31611C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B800A353-6F53-DD9E-1900-50C6C7B065D4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0C313B27-BD7F-4735-5B0D-9362E8BA1BFB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828012DA-BC97-E369-B79D-A5BF7ABCE95F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B0811E63-F829-21EE-B94F-3BB6C5AAE2C0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3565E1A4-2385-9B47-1C81-05D41796E2AA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390FC3C2-B078-67D2-B2DF-B77A95E3C807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3782AFA3-2E23-44EA-6620-5E208884BFA4}"/>
                </a:ext>
              </a:extLst>
            </p:cNvPr>
            <p:cNvGrpSpPr/>
            <p:nvPr/>
          </p:nvGrpSpPr>
          <p:grpSpPr>
            <a:xfrm rot="2105834">
              <a:off x="5755633" y="3164563"/>
              <a:ext cx="437629" cy="279410"/>
              <a:chOff x="2933700" y="4038600"/>
              <a:chExt cx="723900" cy="439550"/>
            </a:xfrm>
          </p:grpSpPr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176A4F14-8542-484F-31A2-0D5D2A95F7A4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1131119D-C638-92B3-7987-60688A877D7B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EF91CE90-716F-65CB-36A2-FE91B7A8DBC2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861C0170-AF72-8033-3A19-2BCE77245DE0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39A4AE6C-0DF9-52CE-DC8A-2F6102690245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1796A6BC-1367-DB31-C100-D3BAB631027B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9C11CD12-5EB3-E42B-9295-1C2A078D9BAD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5432F4CA-D032-2C8B-E22E-420F049E34F3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AEC5DD52-640E-1628-1561-CD3D85424FAD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1622E37E-D642-BE5C-95C6-111FA8217CEC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FF737511-A7DD-5EA3-06BB-2DF6C7FAB535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10" name="Up Arrow 346">
              <a:extLst>
                <a:ext uri="{FF2B5EF4-FFF2-40B4-BE49-F238E27FC236}">
                  <a16:creationId xmlns:a16="http://schemas.microsoft.com/office/drawing/2014/main" id="{133A15A4-5240-A71E-D171-62AA0DA45307}"/>
                </a:ext>
              </a:extLst>
            </p:cNvPr>
            <p:cNvSpPr/>
            <p:nvPr/>
          </p:nvSpPr>
          <p:spPr>
            <a:xfrm rot="10800000">
              <a:off x="3340071" y="3148984"/>
              <a:ext cx="165129" cy="329890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7CCCFF85-CCCE-494A-75B1-726084956216}"/>
                </a:ext>
              </a:extLst>
            </p:cNvPr>
            <p:cNvGrpSpPr/>
            <p:nvPr/>
          </p:nvGrpSpPr>
          <p:grpSpPr>
            <a:xfrm>
              <a:off x="2348484" y="2301341"/>
              <a:ext cx="5347716" cy="2021767"/>
              <a:chOff x="2348484" y="1743157"/>
              <a:chExt cx="5347716" cy="2021767"/>
            </a:xfrm>
          </p:grpSpPr>
          <p:sp>
            <p:nvSpPr>
              <p:cNvPr id="212" name="Up Arrow 1">
                <a:extLst>
                  <a:ext uri="{FF2B5EF4-FFF2-40B4-BE49-F238E27FC236}">
                    <a16:creationId xmlns:a16="http://schemas.microsoft.com/office/drawing/2014/main" id="{337EFF21-6488-83B5-B7CD-E10602A71FE7}"/>
                  </a:ext>
                </a:extLst>
              </p:cNvPr>
              <p:cNvSpPr/>
              <p:nvPr/>
            </p:nvSpPr>
            <p:spPr>
              <a:xfrm rot="10800000">
                <a:off x="2424684" y="1752600"/>
                <a:ext cx="166116" cy="309914"/>
              </a:xfrm>
              <a:prstGeom prst="up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3" name="Up Arrow 345">
                <a:extLst>
                  <a:ext uri="{FF2B5EF4-FFF2-40B4-BE49-F238E27FC236}">
                    <a16:creationId xmlns:a16="http://schemas.microsoft.com/office/drawing/2014/main" id="{57E5087B-11A1-D031-EDE1-F24F009E6F45}"/>
                  </a:ext>
                </a:extLst>
              </p:cNvPr>
              <p:cNvSpPr/>
              <p:nvPr/>
            </p:nvSpPr>
            <p:spPr>
              <a:xfrm rot="10800000">
                <a:off x="2348484" y="3429000"/>
                <a:ext cx="186037" cy="335924"/>
              </a:xfrm>
              <a:prstGeom prst="up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4" name="Up Arrow 347">
                <a:extLst>
                  <a:ext uri="{FF2B5EF4-FFF2-40B4-BE49-F238E27FC236}">
                    <a16:creationId xmlns:a16="http://schemas.microsoft.com/office/drawing/2014/main" id="{CB4FD0F8-17E0-DE36-DFF3-D5EA355A104B}"/>
                  </a:ext>
                </a:extLst>
              </p:cNvPr>
              <p:cNvSpPr/>
              <p:nvPr/>
            </p:nvSpPr>
            <p:spPr>
              <a:xfrm rot="10800000">
                <a:off x="4253484" y="3397876"/>
                <a:ext cx="160172" cy="335924"/>
              </a:xfrm>
              <a:prstGeom prst="up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5" name="Up Arrow 348">
                <a:extLst>
                  <a:ext uri="{FF2B5EF4-FFF2-40B4-BE49-F238E27FC236}">
                    <a16:creationId xmlns:a16="http://schemas.microsoft.com/office/drawing/2014/main" id="{FC068EF7-803E-E430-6444-A58AADC5DDEE}"/>
                  </a:ext>
                </a:extLst>
              </p:cNvPr>
              <p:cNvSpPr/>
              <p:nvPr/>
            </p:nvSpPr>
            <p:spPr>
              <a:xfrm rot="10800000">
                <a:off x="5244084" y="2514599"/>
                <a:ext cx="166116" cy="328021"/>
              </a:xfrm>
              <a:prstGeom prst="up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Up Arrow 349">
                <a:extLst>
                  <a:ext uri="{FF2B5EF4-FFF2-40B4-BE49-F238E27FC236}">
                    <a16:creationId xmlns:a16="http://schemas.microsoft.com/office/drawing/2014/main" id="{0BCC361F-0D6B-61EE-3298-4B1EF7A08EAC}"/>
                  </a:ext>
                </a:extLst>
              </p:cNvPr>
              <p:cNvSpPr/>
              <p:nvPr/>
            </p:nvSpPr>
            <p:spPr>
              <a:xfrm rot="10800000">
                <a:off x="6463284" y="3124200"/>
                <a:ext cx="166116" cy="335924"/>
              </a:xfrm>
              <a:prstGeom prst="up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Up Arrow 350">
                <a:extLst>
                  <a:ext uri="{FF2B5EF4-FFF2-40B4-BE49-F238E27FC236}">
                    <a16:creationId xmlns:a16="http://schemas.microsoft.com/office/drawing/2014/main" id="{3DD9C843-A930-AD1F-0DF7-3FA31FC192E2}"/>
                  </a:ext>
                </a:extLst>
              </p:cNvPr>
              <p:cNvSpPr/>
              <p:nvPr/>
            </p:nvSpPr>
            <p:spPr>
              <a:xfrm rot="10646933">
                <a:off x="7530084" y="2514600"/>
                <a:ext cx="166116" cy="352140"/>
              </a:xfrm>
              <a:prstGeom prst="up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Up Arrow 351">
                <a:extLst>
                  <a:ext uri="{FF2B5EF4-FFF2-40B4-BE49-F238E27FC236}">
                    <a16:creationId xmlns:a16="http://schemas.microsoft.com/office/drawing/2014/main" id="{72AFB094-6318-9986-853C-115D5822370E}"/>
                  </a:ext>
                </a:extLst>
              </p:cNvPr>
              <p:cNvSpPr/>
              <p:nvPr/>
            </p:nvSpPr>
            <p:spPr>
              <a:xfrm rot="10800000">
                <a:off x="6387084" y="1981200"/>
                <a:ext cx="143798" cy="322730"/>
              </a:xfrm>
              <a:prstGeom prst="up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Up Arrow 352">
                <a:extLst>
                  <a:ext uri="{FF2B5EF4-FFF2-40B4-BE49-F238E27FC236}">
                    <a16:creationId xmlns:a16="http://schemas.microsoft.com/office/drawing/2014/main" id="{896AA411-EBB3-8260-12D7-051FF2C8BFF8}"/>
                  </a:ext>
                </a:extLst>
              </p:cNvPr>
              <p:cNvSpPr/>
              <p:nvPr/>
            </p:nvSpPr>
            <p:spPr>
              <a:xfrm rot="9598377">
                <a:off x="4327791" y="1743157"/>
                <a:ext cx="136883" cy="290106"/>
              </a:xfrm>
              <a:prstGeom prst="up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0" name="Up Arrow 353">
              <a:extLst>
                <a:ext uri="{FF2B5EF4-FFF2-40B4-BE49-F238E27FC236}">
                  <a16:creationId xmlns:a16="http://schemas.microsoft.com/office/drawing/2014/main" id="{114C0887-0D9D-5DD3-61BE-982BD5FBA1CE}"/>
                </a:ext>
              </a:extLst>
            </p:cNvPr>
            <p:cNvSpPr/>
            <p:nvPr/>
          </p:nvSpPr>
          <p:spPr>
            <a:xfrm>
              <a:off x="1357884" y="3225184"/>
              <a:ext cx="394716" cy="564524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97B325B9-13FA-3BBF-1B24-CBB345410EBE}"/>
                </a:ext>
              </a:extLst>
            </p:cNvPr>
            <p:cNvGrpSpPr/>
            <p:nvPr/>
          </p:nvGrpSpPr>
          <p:grpSpPr>
            <a:xfrm>
              <a:off x="1246817" y="2287859"/>
              <a:ext cx="6421766" cy="2055541"/>
              <a:chOff x="1246817" y="1729675"/>
              <a:chExt cx="6421766" cy="2055541"/>
            </a:xfrm>
          </p:grpSpPr>
          <p:sp>
            <p:nvSpPr>
              <p:cNvPr id="222" name="Freeform 354">
                <a:extLst>
                  <a:ext uri="{FF2B5EF4-FFF2-40B4-BE49-F238E27FC236}">
                    <a16:creationId xmlns:a16="http://schemas.microsoft.com/office/drawing/2014/main" id="{237F826E-6A72-3656-CDBD-43F8D6036D31}"/>
                  </a:ext>
                </a:extLst>
              </p:cNvPr>
              <p:cNvSpPr/>
              <p:nvPr/>
            </p:nvSpPr>
            <p:spPr>
              <a:xfrm rot="21058079">
                <a:off x="2217496" y="1777384"/>
                <a:ext cx="345687" cy="379141"/>
              </a:xfrm>
              <a:custGeom>
                <a:avLst/>
                <a:gdLst>
                  <a:gd name="connsiteX0" fmla="*/ 0 w 345687"/>
                  <a:gd name="connsiteY0" fmla="*/ 379141 h 379141"/>
                  <a:gd name="connsiteX1" fmla="*/ 133814 w 345687"/>
                  <a:gd name="connsiteY1" fmla="*/ 111512 h 379141"/>
                  <a:gd name="connsiteX2" fmla="*/ 345687 w 345687"/>
                  <a:gd name="connsiteY2" fmla="*/ 0 h 379141"/>
                  <a:gd name="connsiteX3" fmla="*/ 345687 w 345687"/>
                  <a:gd name="connsiteY3" fmla="*/ 0 h 379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687" h="379141">
                    <a:moveTo>
                      <a:pt x="0" y="379141"/>
                    </a:moveTo>
                    <a:cubicBezTo>
                      <a:pt x="38100" y="276921"/>
                      <a:pt x="76200" y="174702"/>
                      <a:pt x="133814" y="111512"/>
                    </a:cubicBezTo>
                    <a:cubicBezTo>
                      <a:pt x="191428" y="48322"/>
                      <a:pt x="345687" y="0"/>
                      <a:pt x="345687" y="0"/>
                    </a:cubicBezTo>
                    <a:lnTo>
                      <a:pt x="345687" y="0"/>
                    </a:lnTo>
                  </a:path>
                </a:pathLst>
              </a:cu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Freeform 355">
                <a:extLst>
                  <a:ext uri="{FF2B5EF4-FFF2-40B4-BE49-F238E27FC236}">
                    <a16:creationId xmlns:a16="http://schemas.microsoft.com/office/drawing/2014/main" id="{66929B27-EEEC-EA64-8294-9A15BE58185F}"/>
                  </a:ext>
                </a:extLst>
              </p:cNvPr>
              <p:cNvSpPr/>
              <p:nvPr/>
            </p:nvSpPr>
            <p:spPr>
              <a:xfrm rot="21058079">
                <a:off x="2161217" y="3406075"/>
                <a:ext cx="345687" cy="379141"/>
              </a:xfrm>
              <a:custGeom>
                <a:avLst/>
                <a:gdLst>
                  <a:gd name="connsiteX0" fmla="*/ 0 w 345687"/>
                  <a:gd name="connsiteY0" fmla="*/ 379141 h 379141"/>
                  <a:gd name="connsiteX1" fmla="*/ 133814 w 345687"/>
                  <a:gd name="connsiteY1" fmla="*/ 111512 h 379141"/>
                  <a:gd name="connsiteX2" fmla="*/ 345687 w 345687"/>
                  <a:gd name="connsiteY2" fmla="*/ 0 h 379141"/>
                  <a:gd name="connsiteX3" fmla="*/ 345687 w 345687"/>
                  <a:gd name="connsiteY3" fmla="*/ 0 h 379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687" h="379141">
                    <a:moveTo>
                      <a:pt x="0" y="379141"/>
                    </a:moveTo>
                    <a:cubicBezTo>
                      <a:pt x="38100" y="276921"/>
                      <a:pt x="76200" y="174702"/>
                      <a:pt x="133814" y="111512"/>
                    </a:cubicBezTo>
                    <a:cubicBezTo>
                      <a:pt x="191428" y="48322"/>
                      <a:pt x="345687" y="0"/>
                      <a:pt x="345687" y="0"/>
                    </a:cubicBezTo>
                    <a:lnTo>
                      <a:pt x="345687" y="0"/>
                    </a:lnTo>
                  </a:path>
                </a:pathLst>
              </a:cu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Freeform 356">
                <a:extLst>
                  <a:ext uri="{FF2B5EF4-FFF2-40B4-BE49-F238E27FC236}">
                    <a16:creationId xmlns:a16="http://schemas.microsoft.com/office/drawing/2014/main" id="{37985BAB-EA1C-6581-D355-618CD279A77E}"/>
                  </a:ext>
                </a:extLst>
              </p:cNvPr>
              <p:cNvSpPr/>
              <p:nvPr/>
            </p:nvSpPr>
            <p:spPr>
              <a:xfrm rot="21058079">
                <a:off x="1246817" y="2567875"/>
                <a:ext cx="345687" cy="379141"/>
              </a:xfrm>
              <a:custGeom>
                <a:avLst/>
                <a:gdLst>
                  <a:gd name="connsiteX0" fmla="*/ 0 w 345687"/>
                  <a:gd name="connsiteY0" fmla="*/ 379141 h 379141"/>
                  <a:gd name="connsiteX1" fmla="*/ 133814 w 345687"/>
                  <a:gd name="connsiteY1" fmla="*/ 111512 h 379141"/>
                  <a:gd name="connsiteX2" fmla="*/ 345687 w 345687"/>
                  <a:gd name="connsiteY2" fmla="*/ 0 h 379141"/>
                  <a:gd name="connsiteX3" fmla="*/ 345687 w 345687"/>
                  <a:gd name="connsiteY3" fmla="*/ 0 h 379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687" h="379141">
                    <a:moveTo>
                      <a:pt x="0" y="379141"/>
                    </a:moveTo>
                    <a:cubicBezTo>
                      <a:pt x="38100" y="276921"/>
                      <a:pt x="76200" y="174702"/>
                      <a:pt x="133814" y="111512"/>
                    </a:cubicBezTo>
                    <a:cubicBezTo>
                      <a:pt x="191428" y="48322"/>
                      <a:pt x="345687" y="0"/>
                      <a:pt x="345687" y="0"/>
                    </a:cubicBezTo>
                    <a:lnTo>
                      <a:pt x="345687" y="0"/>
                    </a:lnTo>
                  </a:path>
                </a:pathLst>
              </a:cu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Freeform 357">
                <a:extLst>
                  <a:ext uri="{FF2B5EF4-FFF2-40B4-BE49-F238E27FC236}">
                    <a16:creationId xmlns:a16="http://schemas.microsoft.com/office/drawing/2014/main" id="{9D343542-DE1C-DB89-CD1E-06F303B74DBF}"/>
                  </a:ext>
                </a:extLst>
              </p:cNvPr>
              <p:cNvSpPr/>
              <p:nvPr/>
            </p:nvSpPr>
            <p:spPr>
              <a:xfrm rot="21058079">
                <a:off x="3151817" y="2539384"/>
                <a:ext cx="345687" cy="379141"/>
              </a:xfrm>
              <a:custGeom>
                <a:avLst/>
                <a:gdLst>
                  <a:gd name="connsiteX0" fmla="*/ 0 w 345687"/>
                  <a:gd name="connsiteY0" fmla="*/ 379141 h 379141"/>
                  <a:gd name="connsiteX1" fmla="*/ 133814 w 345687"/>
                  <a:gd name="connsiteY1" fmla="*/ 111512 h 379141"/>
                  <a:gd name="connsiteX2" fmla="*/ 345687 w 345687"/>
                  <a:gd name="connsiteY2" fmla="*/ 0 h 379141"/>
                  <a:gd name="connsiteX3" fmla="*/ 345687 w 345687"/>
                  <a:gd name="connsiteY3" fmla="*/ 0 h 379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687" h="379141">
                    <a:moveTo>
                      <a:pt x="0" y="379141"/>
                    </a:moveTo>
                    <a:cubicBezTo>
                      <a:pt x="38100" y="276921"/>
                      <a:pt x="76200" y="174702"/>
                      <a:pt x="133814" y="111512"/>
                    </a:cubicBezTo>
                    <a:cubicBezTo>
                      <a:pt x="191428" y="48322"/>
                      <a:pt x="345687" y="0"/>
                      <a:pt x="345687" y="0"/>
                    </a:cubicBezTo>
                    <a:lnTo>
                      <a:pt x="345687" y="0"/>
                    </a:lnTo>
                  </a:path>
                </a:pathLst>
              </a:cu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Freeform 358">
                <a:extLst>
                  <a:ext uri="{FF2B5EF4-FFF2-40B4-BE49-F238E27FC236}">
                    <a16:creationId xmlns:a16="http://schemas.microsoft.com/office/drawing/2014/main" id="{1C9EB479-EB93-7A4C-0F88-0D195A69A3A6}"/>
                  </a:ext>
                </a:extLst>
              </p:cNvPr>
              <p:cNvSpPr/>
              <p:nvPr/>
            </p:nvSpPr>
            <p:spPr>
              <a:xfrm rot="21058079">
                <a:off x="3990017" y="3406075"/>
                <a:ext cx="345687" cy="379141"/>
              </a:xfrm>
              <a:custGeom>
                <a:avLst/>
                <a:gdLst>
                  <a:gd name="connsiteX0" fmla="*/ 0 w 345687"/>
                  <a:gd name="connsiteY0" fmla="*/ 379141 h 379141"/>
                  <a:gd name="connsiteX1" fmla="*/ 133814 w 345687"/>
                  <a:gd name="connsiteY1" fmla="*/ 111512 h 379141"/>
                  <a:gd name="connsiteX2" fmla="*/ 345687 w 345687"/>
                  <a:gd name="connsiteY2" fmla="*/ 0 h 379141"/>
                  <a:gd name="connsiteX3" fmla="*/ 345687 w 345687"/>
                  <a:gd name="connsiteY3" fmla="*/ 0 h 379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687" h="379141">
                    <a:moveTo>
                      <a:pt x="0" y="379141"/>
                    </a:moveTo>
                    <a:cubicBezTo>
                      <a:pt x="38100" y="276921"/>
                      <a:pt x="76200" y="174702"/>
                      <a:pt x="133814" y="111512"/>
                    </a:cubicBezTo>
                    <a:cubicBezTo>
                      <a:pt x="191428" y="48322"/>
                      <a:pt x="345687" y="0"/>
                      <a:pt x="345687" y="0"/>
                    </a:cubicBezTo>
                    <a:lnTo>
                      <a:pt x="345687" y="0"/>
                    </a:lnTo>
                  </a:path>
                </a:pathLst>
              </a:cu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Freeform 359">
                <a:extLst>
                  <a:ext uri="{FF2B5EF4-FFF2-40B4-BE49-F238E27FC236}">
                    <a16:creationId xmlns:a16="http://schemas.microsoft.com/office/drawing/2014/main" id="{6CB2BAA9-9198-E169-C563-9C68D488433C}"/>
                  </a:ext>
                </a:extLst>
              </p:cNvPr>
              <p:cNvSpPr/>
              <p:nvPr/>
            </p:nvSpPr>
            <p:spPr>
              <a:xfrm rot="21058079">
                <a:off x="4066217" y="1729675"/>
                <a:ext cx="345687" cy="379141"/>
              </a:xfrm>
              <a:custGeom>
                <a:avLst/>
                <a:gdLst>
                  <a:gd name="connsiteX0" fmla="*/ 0 w 345687"/>
                  <a:gd name="connsiteY0" fmla="*/ 379141 h 379141"/>
                  <a:gd name="connsiteX1" fmla="*/ 133814 w 345687"/>
                  <a:gd name="connsiteY1" fmla="*/ 111512 h 379141"/>
                  <a:gd name="connsiteX2" fmla="*/ 345687 w 345687"/>
                  <a:gd name="connsiteY2" fmla="*/ 0 h 379141"/>
                  <a:gd name="connsiteX3" fmla="*/ 345687 w 345687"/>
                  <a:gd name="connsiteY3" fmla="*/ 0 h 379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687" h="379141">
                    <a:moveTo>
                      <a:pt x="0" y="379141"/>
                    </a:moveTo>
                    <a:cubicBezTo>
                      <a:pt x="38100" y="276921"/>
                      <a:pt x="76200" y="174702"/>
                      <a:pt x="133814" y="111512"/>
                    </a:cubicBezTo>
                    <a:cubicBezTo>
                      <a:pt x="191428" y="48322"/>
                      <a:pt x="345687" y="0"/>
                      <a:pt x="345687" y="0"/>
                    </a:cubicBezTo>
                    <a:lnTo>
                      <a:pt x="345687" y="0"/>
                    </a:lnTo>
                  </a:path>
                </a:pathLst>
              </a:cu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Freeform 360">
                <a:extLst>
                  <a:ext uri="{FF2B5EF4-FFF2-40B4-BE49-F238E27FC236}">
                    <a16:creationId xmlns:a16="http://schemas.microsoft.com/office/drawing/2014/main" id="{AB764507-367C-7721-140D-54A7482E44CA}"/>
                  </a:ext>
                </a:extLst>
              </p:cNvPr>
              <p:cNvSpPr/>
              <p:nvPr/>
            </p:nvSpPr>
            <p:spPr>
              <a:xfrm rot="21058079">
                <a:off x="5056817" y="2491675"/>
                <a:ext cx="345687" cy="379141"/>
              </a:xfrm>
              <a:custGeom>
                <a:avLst/>
                <a:gdLst>
                  <a:gd name="connsiteX0" fmla="*/ 0 w 345687"/>
                  <a:gd name="connsiteY0" fmla="*/ 379141 h 379141"/>
                  <a:gd name="connsiteX1" fmla="*/ 133814 w 345687"/>
                  <a:gd name="connsiteY1" fmla="*/ 111512 h 379141"/>
                  <a:gd name="connsiteX2" fmla="*/ 345687 w 345687"/>
                  <a:gd name="connsiteY2" fmla="*/ 0 h 379141"/>
                  <a:gd name="connsiteX3" fmla="*/ 345687 w 345687"/>
                  <a:gd name="connsiteY3" fmla="*/ 0 h 379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687" h="379141">
                    <a:moveTo>
                      <a:pt x="0" y="379141"/>
                    </a:moveTo>
                    <a:cubicBezTo>
                      <a:pt x="38100" y="276921"/>
                      <a:pt x="76200" y="174702"/>
                      <a:pt x="133814" y="111512"/>
                    </a:cubicBezTo>
                    <a:cubicBezTo>
                      <a:pt x="191428" y="48322"/>
                      <a:pt x="345687" y="0"/>
                      <a:pt x="345687" y="0"/>
                    </a:cubicBezTo>
                    <a:lnTo>
                      <a:pt x="345687" y="0"/>
                    </a:lnTo>
                  </a:path>
                </a:pathLst>
              </a:cu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Freeform 361">
                <a:extLst>
                  <a:ext uri="{FF2B5EF4-FFF2-40B4-BE49-F238E27FC236}">
                    <a16:creationId xmlns:a16="http://schemas.microsoft.com/office/drawing/2014/main" id="{F031F170-6246-5966-0E76-B7262953D512}"/>
                  </a:ext>
                </a:extLst>
              </p:cNvPr>
              <p:cNvSpPr/>
              <p:nvPr/>
            </p:nvSpPr>
            <p:spPr>
              <a:xfrm rot="21058079">
                <a:off x="6199817" y="3101275"/>
                <a:ext cx="345687" cy="379141"/>
              </a:xfrm>
              <a:custGeom>
                <a:avLst/>
                <a:gdLst>
                  <a:gd name="connsiteX0" fmla="*/ 0 w 345687"/>
                  <a:gd name="connsiteY0" fmla="*/ 379141 h 379141"/>
                  <a:gd name="connsiteX1" fmla="*/ 133814 w 345687"/>
                  <a:gd name="connsiteY1" fmla="*/ 111512 h 379141"/>
                  <a:gd name="connsiteX2" fmla="*/ 345687 w 345687"/>
                  <a:gd name="connsiteY2" fmla="*/ 0 h 379141"/>
                  <a:gd name="connsiteX3" fmla="*/ 345687 w 345687"/>
                  <a:gd name="connsiteY3" fmla="*/ 0 h 379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687" h="379141">
                    <a:moveTo>
                      <a:pt x="0" y="379141"/>
                    </a:moveTo>
                    <a:cubicBezTo>
                      <a:pt x="38100" y="276921"/>
                      <a:pt x="76200" y="174702"/>
                      <a:pt x="133814" y="111512"/>
                    </a:cubicBezTo>
                    <a:cubicBezTo>
                      <a:pt x="191428" y="48322"/>
                      <a:pt x="345687" y="0"/>
                      <a:pt x="345687" y="0"/>
                    </a:cubicBezTo>
                    <a:lnTo>
                      <a:pt x="345687" y="0"/>
                    </a:lnTo>
                  </a:path>
                </a:pathLst>
              </a:cu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Freeform 362">
                <a:extLst>
                  <a:ext uri="{FF2B5EF4-FFF2-40B4-BE49-F238E27FC236}">
                    <a16:creationId xmlns:a16="http://schemas.microsoft.com/office/drawing/2014/main" id="{2CDC21E5-DB51-14F0-E0B6-8FEEB2192F7A}"/>
                  </a:ext>
                </a:extLst>
              </p:cNvPr>
              <p:cNvSpPr/>
              <p:nvPr/>
            </p:nvSpPr>
            <p:spPr>
              <a:xfrm rot="21058079">
                <a:off x="7322896" y="2491675"/>
                <a:ext cx="345687" cy="379141"/>
              </a:xfrm>
              <a:custGeom>
                <a:avLst/>
                <a:gdLst>
                  <a:gd name="connsiteX0" fmla="*/ 0 w 345687"/>
                  <a:gd name="connsiteY0" fmla="*/ 379141 h 379141"/>
                  <a:gd name="connsiteX1" fmla="*/ 133814 w 345687"/>
                  <a:gd name="connsiteY1" fmla="*/ 111512 h 379141"/>
                  <a:gd name="connsiteX2" fmla="*/ 345687 w 345687"/>
                  <a:gd name="connsiteY2" fmla="*/ 0 h 379141"/>
                  <a:gd name="connsiteX3" fmla="*/ 345687 w 345687"/>
                  <a:gd name="connsiteY3" fmla="*/ 0 h 379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687" h="379141">
                    <a:moveTo>
                      <a:pt x="0" y="379141"/>
                    </a:moveTo>
                    <a:cubicBezTo>
                      <a:pt x="38100" y="276921"/>
                      <a:pt x="76200" y="174702"/>
                      <a:pt x="133814" y="111512"/>
                    </a:cubicBezTo>
                    <a:cubicBezTo>
                      <a:pt x="191428" y="48322"/>
                      <a:pt x="345687" y="0"/>
                      <a:pt x="345687" y="0"/>
                    </a:cubicBezTo>
                    <a:lnTo>
                      <a:pt x="345687" y="0"/>
                    </a:lnTo>
                  </a:path>
                </a:pathLst>
              </a:cu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Freeform 363">
                <a:extLst>
                  <a:ext uri="{FF2B5EF4-FFF2-40B4-BE49-F238E27FC236}">
                    <a16:creationId xmlns:a16="http://schemas.microsoft.com/office/drawing/2014/main" id="{608BCA78-A5C8-685C-60A9-F7BDD153BB99}"/>
                  </a:ext>
                </a:extLst>
              </p:cNvPr>
              <p:cNvSpPr/>
              <p:nvPr/>
            </p:nvSpPr>
            <p:spPr>
              <a:xfrm rot="21058079">
                <a:off x="6179896" y="1958275"/>
                <a:ext cx="345687" cy="379141"/>
              </a:xfrm>
              <a:custGeom>
                <a:avLst/>
                <a:gdLst>
                  <a:gd name="connsiteX0" fmla="*/ 0 w 345687"/>
                  <a:gd name="connsiteY0" fmla="*/ 379141 h 379141"/>
                  <a:gd name="connsiteX1" fmla="*/ 133814 w 345687"/>
                  <a:gd name="connsiteY1" fmla="*/ 111512 h 379141"/>
                  <a:gd name="connsiteX2" fmla="*/ 345687 w 345687"/>
                  <a:gd name="connsiteY2" fmla="*/ 0 h 379141"/>
                  <a:gd name="connsiteX3" fmla="*/ 345687 w 345687"/>
                  <a:gd name="connsiteY3" fmla="*/ 0 h 379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687" h="379141">
                    <a:moveTo>
                      <a:pt x="0" y="379141"/>
                    </a:moveTo>
                    <a:cubicBezTo>
                      <a:pt x="38100" y="276921"/>
                      <a:pt x="76200" y="174702"/>
                      <a:pt x="133814" y="111512"/>
                    </a:cubicBezTo>
                    <a:cubicBezTo>
                      <a:pt x="191428" y="48322"/>
                      <a:pt x="345687" y="0"/>
                      <a:pt x="345687" y="0"/>
                    </a:cubicBezTo>
                    <a:lnTo>
                      <a:pt x="345687" y="0"/>
                    </a:lnTo>
                  </a:path>
                </a:pathLst>
              </a:cu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740BF7AD-D0D6-4787-B210-08A9CDB5A152}"/>
                </a:ext>
              </a:extLst>
            </p:cNvPr>
            <p:cNvGrpSpPr/>
            <p:nvPr/>
          </p:nvGrpSpPr>
          <p:grpSpPr>
            <a:xfrm>
              <a:off x="1354858" y="1941257"/>
              <a:ext cx="6722342" cy="2160639"/>
              <a:chOff x="1366914" y="-1360127"/>
              <a:chExt cx="6722342" cy="216063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4" name="TextBox 273">
                    <a:extLst>
                      <a:ext uri="{FF2B5EF4-FFF2-40B4-BE49-F238E27FC236}">
                        <a16:creationId xmlns:a16="http://schemas.microsoft.com/office/drawing/2014/main" id="{300F14C3-2CEE-C63C-66D5-D57CB51FC32A}"/>
                      </a:ext>
                    </a:extLst>
                  </p:cNvPr>
                  <p:cNvSpPr txBox="1"/>
                  <p:nvPr/>
                </p:nvSpPr>
                <p:spPr>
                  <a:xfrm>
                    <a:off x="2122689" y="-1316666"/>
                    <a:ext cx="37702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/>
                            </a:rPr>
                            <m:t>𝒃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274" name="TextBox 273">
                    <a:extLst>
                      <a:ext uri="{FF2B5EF4-FFF2-40B4-BE49-F238E27FC236}">
                        <a16:creationId xmlns:a16="http://schemas.microsoft.com/office/drawing/2014/main" id="{95C84BD8-6FA6-3CA2-7FE1-A45A8784BA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22689" y="-1316666"/>
                    <a:ext cx="377026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5" name="TextBox 274">
                    <a:extLst>
                      <a:ext uri="{FF2B5EF4-FFF2-40B4-BE49-F238E27FC236}">
                        <a16:creationId xmlns:a16="http://schemas.microsoft.com/office/drawing/2014/main" id="{118AB9CE-FC56-B4FE-306F-EA33EA0C2A6B}"/>
                      </a:ext>
                    </a:extLst>
                  </p:cNvPr>
                  <p:cNvSpPr txBox="1"/>
                  <p:nvPr/>
                </p:nvSpPr>
                <p:spPr>
                  <a:xfrm>
                    <a:off x="1366914" y="-641357"/>
                    <a:ext cx="37542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/>
                            </a:rPr>
                            <m:t>𝒗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275" name="TextBox 274">
                    <a:extLst>
                      <a:ext uri="{FF2B5EF4-FFF2-40B4-BE49-F238E27FC236}">
                        <a16:creationId xmlns:a16="http://schemas.microsoft.com/office/drawing/2014/main" id="{3985FB2F-6A97-D12D-433F-789DB27C12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66914" y="-641357"/>
                    <a:ext cx="37542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6" name="TextBox 275">
                    <a:extLst>
                      <a:ext uri="{FF2B5EF4-FFF2-40B4-BE49-F238E27FC236}">
                        <a16:creationId xmlns:a16="http://schemas.microsoft.com/office/drawing/2014/main" id="{AA3F7B60-2B92-0AB5-A7FB-111ABB810F8F}"/>
                      </a:ext>
                    </a:extLst>
                  </p:cNvPr>
                  <p:cNvSpPr txBox="1"/>
                  <p:nvPr/>
                </p:nvSpPr>
                <p:spPr>
                  <a:xfrm>
                    <a:off x="2028937" y="392668"/>
                    <a:ext cx="38023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/>
                            </a:rPr>
                            <m:t>𝒂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276" name="TextBox 275">
                    <a:extLst>
                      <a:ext uri="{FF2B5EF4-FFF2-40B4-BE49-F238E27FC236}">
                        <a16:creationId xmlns:a16="http://schemas.microsoft.com/office/drawing/2014/main" id="{1D12EA3D-EFDB-4EF9-19CE-3AFCA15B3F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28937" y="392668"/>
                    <a:ext cx="380232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7" name="TextBox 276">
                    <a:extLst>
                      <a:ext uri="{FF2B5EF4-FFF2-40B4-BE49-F238E27FC236}">
                        <a16:creationId xmlns:a16="http://schemas.microsoft.com/office/drawing/2014/main" id="{2C7ABF80-F57D-E184-FBF3-5C425EBDBDC9}"/>
                      </a:ext>
                    </a:extLst>
                  </p:cNvPr>
                  <p:cNvSpPr txBox="1"/>
                  <p:nvPr/>
                </p:nvSpPr>
                <p:spPr>
                  <a:xfrm>
                    <a:off x="2955490" y="-461524"/>
                    <a:ext cx="37061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/>
                            </a:rPr>
                            <m:t>𝒙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277" name="TextBox 276">
                    <a:extLst>
                      <a:ext uri="{FF2B5EF4-FFF2-40B4-BE49-F238E27FC236}">
                        <a16:creationId xmlns:a16="http://schemas.microsoft.com/office/drawing/2014/main" id="{3AE1CE9A-92C8-7995-852F-5E340BCE20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55490" y="-461524"/>
                    <a:ext cx="370614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8" name="TextBox 277">
                    <a:extLst>
                      <a:ext uri="{FF2B5EF4-FFF2-40B4-BE49-F238E27FC236}">
                        <a16:creationId xmlns:a16="http://schemas.microsoft.com/office/drawing/2014/main" id="{2417430D-70AA-82CE-C781-A3B3B9919CA9}"/>
                      </a:ext>
                    </a:extLst>
                  </p:cNvPr>
                  <p:cNvSpPr txBox="1"/>
                  <p:nvPr/>
                </p:nvSpPr>
                <p:spPr>
                  <a:xfrm>
                    <a:off x="4361035" y="-1360127"/>
                    <a:ext cx="37542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/>
                            </a:rPr>
                            <m:t>𝒚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278" name="TextBox 277">
                    <a:extLst>
                      <a:ext uri="{FF2B5EF4-FFF2-40B4-BE49-F238E27FC236}">
                        <a16:creationId xmlns:a16="http://schemas.microsoft.com/office/drawing/2014/main" id="{BBE8ABA1-69B8-BB3A-58E3-8FC46DBC42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1035" y="-1360127"/>
                    <a:ext cx="375423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9" name="TextBox 278">
                    <a:extLst>
                      <a:ext uri="{FF2B5EF4-FFF2-40B4-BE49-F238E27FC236}">
                        <a16:creationId xmlns:a16="http://schemas.microsoft.com/office/drawing/2014/main" id="{E285107A-6E1D-DA24-A3BB-6676BDEA26F1}"/>
                      </a:ext>
                    </a:extLst>
                  </p:cNvPr>
                  <p:cNvSpPr txBox="1"/>
                  <p:nvPr/>
                </p:nvSpPr>
                <p:spPr>
                  <a:xfrm>
                    <a:off x="4369109" y="431180"/>
                    <a:ext cx="3561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/>
                            </a:rPr>
                            <m:t>𝒛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279" name="TextBox 278">
                    <a:extLst>
                      <a:ext uri="{FF2B5EF4-FFF2-40B4-BE49-F238E27FC236}">
                        <a16:creationId xmlns:a16="http://schemas.microsoft.com/office/drawing/2014/main" id="{DE370C61-F32A-A5B0-4A94-70D5FA878C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9109" y="431180"/>
                    <a:ext cx="356187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0" name="TextBox 279">
                    <a:extLst>
                      <a:ext uri="{FF2B5EF4-FFF2-40B4-BE49-F238E27FC236}">
                        <a16:creationId xmlns:a16="http://schemas.microsoft.com/office/drawing/2014/main" id="{2CBED64B-398F-5D24-A0B6-53E661A2ED34}"/>
                      </a:ext>
                    </a:extLst>
                  </p:cNvPr>
                  <p:cNvSpPr txBox="1"/>
                  <p:nvPr/>
                </p:nvSpPr>
                <p:spPr>
                  <a:xfrm>
                    <a:off x="5159211" y="-693644"/>
                    <a:ext cx="38664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/>
                            </a:rPr>
                            <m:t>𝒖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280" name="TextBox 279">
                    <a:extLst>
                      <a:ext uri="{FF2B5EF4-FFF2-40B4-BE49-F238E27FC236}">
                        <a16:creationId xmlns:a16="http://schemas.microsoft.com/office/drawing/2014/main" id="{93CB9C6F-4AB9-5725-9E43-5DD07C2C48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59211" y="-693644"/>
                    <a:ext cx="386644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1" name="TextBox 280">
                    <a:extLst>
                      <a:ext uri="{FF2B5EF4-FFF2-40B4-BE49-F238E27FC236}">
                        <a16:creationId xmlns:a16="http://schemas.microsoft.com/office/drawing/2014/main" id="{43A04948-31CD-2755-910C-DDE009194A5B}"/>
                      </a:ext>
                    </a:extLst>
                  </p:cNvPr>
                  <p:cNvSpPr txBox="1"/>
                  <p:nvPr/>
                </p:nvSpPr>
                <p:spPr>
                  <a:xfrm>
                    <a:off x="6528445" y="-1150863"/>
                    <a:ext cx="35458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/>
                            </a:rPr>
                            <m:t>𝒄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281" name="TextBox 280">
                    <a:extLst>
                      <a:ext uri="{FF2B5EF4-FFF2-40B4-BE49-F238E27FC236}">
                        <a16:creationId xmlns:a16="http://schemas.microsoft.com/office/drawing/2014/main" id="{7353CFFB-BABC-F045-4959-00E1EEEABE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28445" y="-1150863"/>
                    <a:ext cx="354584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2" name="TextBox 281">
                    <a:extLst>
                      <a:ext uri="{FF2B5EF4-FFF2-40B4-BE49-F238E27FC236}">
                        <a16:creationId xmlns:a16="http://schemas.microsoft.com/office/drawing/2014/main" id="{CDC9ABD8-3E48-DC93-D608-3B7B89DC3B96}"/>
                      </a:ext>
                    </a:extLst>
                  </p:cNvPr>
                  <p:cNvSpPr txBox="1"/>
                  <p:nvPr/>
                </p:nvSpPr>
                <p:spPr>
                  <a:xfrm>
                    <a:off x="7696200" y="-544559"/>
                    <a:ext cx="39305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/>
                            </a:rPr>
                            <m:t>𝒈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282" name="TextBox 281">
                    <a:extLst>
                      <a:ext uri="{FF2B5EF4-FFF2-40B4-BE49-F238E27FC236}">
                        <a16:creationId xmlns:a16="http://schemas.microsoft.com/office/drawing/2014/main" id="{3A82E6F3-8783-B082-3F47-8E094F2A4B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96200" y="-544559"/>
                    <a:ext cx="393056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3" name="TextBox 282">
                    <a:extLst>
                      <a:ext uri="{FF2B5EF4-FFF2-40B4-BE49-F238E27FC236}">
                        <a16:creationId xmlns:a16="http://schemas.microsoft.com/office/drawing/2014/main" id="{43EF2040-ADAC-6CCC-E35D-0B831189B159}"/>
                      </a:ext>
                    </a:extLst>
                  </p:cNvPr>
                  <p:cNvSpPr txBox="1"/>
                  <p:nvPr/>
                </p:nvSpPr>
                <p:spPr>
                  <a:xfrm>
                    <a:off x="6594721" y="171558"/>
                    <a:ext cx="38664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/>
                            </a:rPr>
                            <m:t>𝒅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283" name="TextBox 282">
                    <a:extLst>
                      <a:ext uri="{FF2B5EF4-FFF2-40B4-BE49-F238E27FC236}">
                        <a16:creationId xmlns:a16="http://schemas.microsoft.com/office/drawing/2014/main" id="{ED3F3225-FD91-510E-1E67-CE24297C49D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94721" y="171558"/>
                    <a:ext cx="386644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32" name="Title 4">
            <a:extLst>
              <a:ext uri="{FF2B5EF4-FFF2-40B4-BE49-F238E27FC236}">
                <a16:creationId xmlns:a16="http://schemas.microsoft.com/office/drawing/2014/main" id="{9913B0BC-79AD-118F-03E1-4607220D0F79}"/>
              </a:ext>
            </a:extLst>
          </p:cNvPr>
          <p:cNvSpPr txBox="1">
            <a:spLocks/>
          </p:cNvSpPr>
          <p:nvPr/>
        </p:nvSpPr>
        <p:spPr bwMode="auto">
          <a:xfrm>
            <a:off x="452284" y="-762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3200" b="1" dirty="0"/>
              <a:t>Reversibility</a:t>
            </a:r>
          </a:p>
        </p:txBody>
      </p: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F67B432F-2EED-C77A-48EC-4971C73B4F64}"/>
              </a:ext>
            </a:extLst>
          </p:cNvPr>
          <p:cNvGrpSpPr/>
          <p:nvPr/>
        </p:nvGrpSpPr>
        <p:grpSpPr>
          <a:xfrm>
            <a:off x="1084941" y="2133600"/>
            <a:ext cx="6830383" cy="2402143"/>
            <a:chOff x="1246817" y="1941257"/>
            <a:chExt cx="6830383" cy="2402143"/>
          </a:xfrm>
        </p:grpSpPr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6282033C-D80E-F515-0EDD-FE49DDA117A9}"/>
                </a:ext>
              </a:extLst>
            </p:cNvPr>
            <p:cNvSpPr/>
            <p:nvPr/>
          </p:nvSpPr>
          <p:spPr>
            <a:xfrm>
              <a:off x="1524000" y="2996584"/>
              <a:ext cx="152400" cy="152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BA0A744B-95C2-DEE7-368E-04431D31987D}"/>
                </a:ext>
              </a:extLst>
            </p:cNvPr>
            <p:cNvSpPr/>
            <p:nvPr/>
          </p:nvSpPr>
          <p:spPr>
            <a:xfrm>
              <a:off x="2362200" y="3834784"/>
              <a:ext cx="152400" cy="152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DC97309B-E14D-63A4-1AB5-23C467640628}"/>
                </a:ext>
              </a:extLst>
            </p:cNvPr>
            <p:cNvSpPr/>
            <p:nvPr/>
          </p:nvSpPr>
          <p:spPr>
            <a:xfrm>
              <a:off x="2438400" y="2158384"/>
              <a:ext cx="152400" cy="152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732BE201-8A13-3F4F-9C54-24B050DE7FA3}"/>
                </a:ext>
              </a:extLst>
            </p:cNvPr>
            <p:cNvSpPr/>
            <p:nvPr/>
          </p:nvSpPr>
          <p:spPr>
            <a:xfrm>
              <a:off x="4267200" y="2158384"/>
              <a:ext cx="152400" cy="152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F934A68-FF91-FC24-7631-703B5B1F7D80}"/>
                </a:ext>
              </a:extLst>
            </p:cNvPr>
            <p:cNvSpPr/>
            <p:nvPr/>
          </p:nvSpPr>
          <p:spPr>
            <a:xfrm>
              <a:off x="4267200" y="3808764"/>
              <a:ext cx="152400" cy="152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9970462A-55AB-4ECF-BCBD-0828E3A54B1D}"/>
                </a:ext>
              </a:extLst>
            </p:cNvPr>
            <p:cNvSpPr/>
            <p:nvPr/>
          </p:nvSpPr>
          <p:spPr>
            <a:xfrm>
              <a:off x="5257800" y="2920384"/>
              <a:ext cx="152400" cy="152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0C413BCD-4750-A679-38EA-957215DD0293}"/>
                </a:ext>
              </a:extLst>
            </p:cNvPr>
            <p:cNvSpPr/>
            <p:nvPr/>
          </p:nvSpPr>
          <p:spPr>
            <a:xfrm>
              <a:off x="6400800" y="2386984"/>
              <a:ext cx="152400" cy="152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E6AF0AD7-F6B0-86A5-06EC-12B33196C5CF}"/>
                </a:ext>
              </a:extLst>
            </p:cNvPr>
            <p:cNvSpPr/>
            <p:nvPr/>
          </p:nvSpPr>
          <p:spPr>
            <a:xfrm>
              <a:off x="6477000" y="3529984"/>
              <a:ext cx="152400" cy="152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293291E2-9BB0-CBCC-56DD-9C5B5CCE220D}"/>
                </a:ext>
              </a:extLst>
            </p:cNvPr>
            <p:cNvSpPr/>
            <p:nvPr/>
          </p:nvSpPr>
          <p:spPr>
            <a:xfrm>
              <a:off x="7543800" y="2920384"/>
              <a:ext cx="152400" cy="152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DA6E8B24-2623-5B27-F7FB-DB694F19AC60}"/>
                </a:ext>
              </a:extLst>
            </p:cNvPr>
            <p:cNvSpPr/>
            <p:nvPr/>
          </p:nvSpPr>
          <p:spPr>
            <a:xfrm>
              <a:off x="3352800" y="2996584"/>
              <a:ext cx="152400" cy="152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5" name="Straight Connector 494">
              <a:extLst>
                <a:ext uri="{FF2B5EF4-FFF2-40B4-BE49-F238E27FC236}">
                  <a16:creationId xmlns:a16="http://schemas.microsoft.com/office/drawing/2014/main" id="{C06818E4-4D31-49AF-80CA-25BBADC09CB1}"/>
                </a:ext>
              </a:extLst>
            </p:cNvPr>
            <p:cNvCxnSpPr>
              <a:stCxn id="485" idx="5"/>
              <a:endCxn id="486" idx="1"/>
            </p:cNvCxnSpPr>
            <p:nvPr/>
          </p:nvCxnSpPr>
          <p:spPr>
            <a:xfrm>
              <a:off x="1654082" y="3126666"/>
              <a:ext cx="730436" cy="7304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Straight Connector 495">
              <a:extLst>
                <a:ext uri="{FF2B5EF4-FFF2-40B4-BE49-F238E27FC236}">
                  <a16:creationId xmlns:a16="http://schemas.microsoft.com/office/drawing/2014/main" id="{86BEC340-B2F4-D9E6-E3A4-3C900C4F8058}"/>
                </a:ext>
              </a:extLst>
            </p:cNvPr>
            <p:cNvCxnSpPr>
              <a:stCxn id="485" idx="7"/>
              <a:endCxn id="487" idx="3"/>
            </p:cNvCxnSpPr>
            <p:nvPr/>
          </p:nvCxnSpPr>
          <p:spPr>
            <a:xfrm flipV="1">
              <a:off x="1654082" y="2288466"/>
              <a:ext cx="806636" cy="7304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Straight Connector 496">
              <a:extLst>
                <a:ext uri="{FF2B5EF4-FFF2-40B4-BE49-F238E27FC236}">
                  <a16:creationId xmlns:a16="http://schemas.microsoft.com/office/drawing/2014/main" id="{27E2FD54-4366-F1C6-D29A-38ACB559C55C}"/>
                </a:ext>
              </a:extLst>
            </p:cNvPr>
            <p:cNvCxnSpPr>
              <a:stCxn id="494" idx="1"/>
              <a:endCxn id="487" idx="5"/>
            </p:cNvCxnSpPr>
            <p:nvPr/>
          </p:nvCxnSpPr>
          <p:spPr>
            <a:xfrm flipH="1" flipV="1">
              <a:off x="2568482" y="2288466"/>
              <a:ext cx="806636" cy="7304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277E19E2-BB48-79FC-87E5-0CC923B08316}"/>
                </a:ext>
              </a:extLst>
            </p:cNvPr>
            <p:cNvCxnSpPr>
              <a:stCxn id="494" idx="7"/>
              <a:endCxn id="488" idx="3"/>
            </p:cNvCxnSpPr>
            <p:nvPr/>
          </p:nvCxnSpPr>
          <p:spPr>
            <a:xfrm flipV="1">
              <a:off x="3482882" y="2288466"/>
              <a:ext cx="806636" cy="7304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640E93AD-8EC5-0DEA-BBB4-C6AAFD68349B}"/>
                </a:ext>
              </a:extLst>
            </p:cNvPr>
            <p:cNvCxnSpPr>
              <a:stCxn id="486" idx="7"/>
              <a:endCxn id="489" idx="2"/>
            </p:cNvCxnSpPr>
            <p:nvPr/>
          </p:nvCxnSpPr>
          <p:spPr>
            <a:xfrm>
              <a:off x="2492282" y="3857102"/>
              <a:ext cx="1774918" cy="2786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Straight Connector 499">
              <a:extLst>
                <a:ext uri="{FF2B5EF4-FFF2-40B4-BE49-F238E27FC236}">
                  <a16:creationId xmlns:a16="http://schemas.microsoft.com/office/drawing/2014/main" id="{E3909447-2900-C267-D932-F134809ED66C}"/>
                </a:ext>
              </a:extLst>
            </p:cNvPr>
            <p:cNvCxnSpPr>
              <a:stCxn id="486" idx="7"/>
              <a:endCxn id="494" idx="3"/>
            </p:cNvCxnSpPr>
            <p:nvPr/>
          </p:nvCxnSpPr>
          <p:spPr>
            <a:xfrm flipV="1">
              <a:off x="2492282" y="3126666"/>
              <a:ext cx="882836" cy="7304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Straight Connector 500">
              <a:extLst>
                <a:ext uri="{FF2B5EF4-FFF2-40B4-BE49-F238E27FC236}">
                  <a16:creationId xmlns:a16="http://schemas.microsoft.com/office/drawing/2014/main" id="{7CBD1686-3277-4082-B0D6-DC04730EC2A6}"/>
                </a:ext>
              </a:extLst>
            </p:cNvPr>
            <p:cNvCxnSpPr>
              <a:stCxn id="488" idx="5"/>
              <a:endCxn id="490" idx="1"/>
            </p:cNvCxnSpPr>
            <p:nvPr/>
          </p:nvCxnSpPr>
          <p:spPr>
            <a:xfrm>
              <a:off x="4397282" y="2288466"/>
              <a:ext cx="882836" cy="6542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Connector 501">
              <a:extLst>
                <a:ext uri="{FF2B5EF4-FFF2-40B4-BE49-F238E27FC236}">
                  <a16:creationId xmlns:a16="http://schemas.microsoft.com/office/drawing/2014/main" id="{5166408B-706D-AA3C-4D14-375B9A200A77}"/>
                </a:ext>
              </a:extLst>
            </p:cNvPr>
            <p:cNvCxnSpPr>
              <a:stCxn id="489" idx="7"/>
              <a:endCxn id="490" idx="3"/>
            </p:cNvCxnSpPr>
            <p:nvPr/>
          </p:nvCxnSpPr>
          <p:spPr>
            <a:xfrm flipV="1">
              <a:off x="4397282" y="3050466"/>
              <a:ext cx="882836" cy="78061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Straight Connector 502">
              <a:extLst>
                <a:ext uri="{FF2B5EF4-FFF2-40B4-BE49-F238E27FC236}">
                  <a16:creationId xmlns:a16="http://schemas.microsoft.com/office/drawing/2014/main" id="{222DD63F-2DB8-3B2F-545D-CBB4BA31FB39}"/>
                </a:ext>
              </a:extLst>
            </p:cNvPr>
            <p:cNvCxnSpPr>
              <a:stCxn id="489" idx="1"/>
              <a:endCxn id="494" idx="5"/>
            </p:cNvCxnSpPr>
            <p:nvPr/>
          </p:nvCxnSpPr>
          <p:spPr>
            <a:xfrm flipH="1" flipV="1">
              <a:off x="3482882" y="3126666"/>
              <a:ext cx="806636" cy="70441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Straight Connector 503">
              <a:extLst>
                <a:ext uri="{FF2B5EF4-FFF2-40B4-BE49-F238E27FC236}">
                  <a16:creationId xmlns:a16="http://schemas.microsoft.com/office/drawing/2014/main" id="{41CEA273-ED41-D4F7-C943-877B7311F3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8482" y="2234584"/>
              <a:ext cx="1721036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Straight Connector 504">
              <a:extLst>
                <a:ext uri="{FF2B5EF4-FFF2-40B4-BE49-F238E27FC236}">
                  <a16:creationId xmlns:a16="http://schemas.microsoft.com/office/drawing/2014/main" id="{D1AD7D57-6403-FA90-7CBA-C1D857D9BEFE}"/>
                </a:ext>
              </a:extLst>
            </p:cNvPr>
            <p:cNvCxnSpPr>
              <a:stCxn id="491" idx="3"/>
              <a:endCxn id="490" idx="6"/>
            </p:cNvCxnSpPr>
            <p:nvPr/>
          </p:nvCxnSpPr>
          <p:spPr>
            <a:xfrm flipH="1">
              <a:off x="5410200" y="2517066"/>
              <a:ext cx="1012918" cy="47951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Straight Connector 505">
              <a:extLst>
                <a:ext uri="{FF2B5EF4-FFF2-40B4-BE49-F238E27FC236}">
                  <a16:creationId xmlns:a16="http://schemas.microsoft.com/office/drawing/2014/main" id="{3780C826-3E6A-7DFA-9E65-967EE4E217CF}"/>
                </a:ext>
              </a:extLst>
            </p:cNvPr>
            <p:cNvCxnSpPr>
              <a:stCxn id="493" idx="1"/>
              <a:endCxn id="491" idx="5"/>
            </p:cNvCxnSpPr>
            <p:nvPr/>
          </p:nvCxnSpPr>
          <p:spPr>
            <a:xfrm flipH="1" flipV="1">
              <a:off x="6530882" y="2517066"/>
              <a:ext cx="1035236" cy="4256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Straight Connector 506">
              <a:extLst>
                <a:ext uri="{FF2B5EF4-FFF2-40B4-BE49-F238E27FC236}">
                  <a16:creationId xmlns:a16="http://schemas.microsoft.com/office/drawing/2014/main" id="{E249EC32-88F4-5A3D-3454-A3EA61711240}"/>
                </a:ext>
              </a:extLst>
            </p:cNvPr>
            <p:cNvCxnSpPr>
              <a:stCxn id="492" idx="2"/>
              <a:endCxn id="490" idx="5"/>
            </p:cNvCxnSpPr>
            <p:nvPr/>
          </p:nvCxnSpPr>
          <p:spPr>
            <a:xfrm flipH="1" flipV="1">
              <a:off x="5387882" y="3050466"/>
              <a:ext cx="1089118" cy="55571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Straight Connector 507">
              <a:extLst>
                <a:ext uri="{FF2B5EF4-FFF2-40B4-BE49-F238E27FC236}">
                  <a16:creationId xmlns:a16="http://schemas.microsoft.com/office/drawing/2014/main" id="{424D446B-0FE4-108A-283D-9B8454F8ED35}"/>
                </a:ext>
              </a:extLst>
            </p:cNvPr>
            <p:cNvCxnSpPr>
              <a:stCxn id="492" idx="6"/>
              <a:endCxn id="493" idx="3"/>
            </p:cNvCxnSpPr>
            <p:nvPr/>
          </p:nvCxnSpPr>
          <p:spPr>
            <a:xfrm flipV="1">
              <a:off x="6629400" y="3050466"/>
              <a:ext cx="936718" cy="55571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Connector 508">
              <a:extLst>
                <a:ext uri="{FF2B5EF4-FFF2-40B4-BE49-F238E27FC236}">
                  <a16:creationId xmlns:a16="http://schemas.microsoft.com/office/drawing/2014/main" id="{643B72C6-69F4-7AA0-1E79-148CA90CE99E}"/>
                </a:ext>
              </a:extLst>
            </p:cNvPr>
            <p:cNvCxnSpPr>
              <a:stCxn id="489" idx="0"/>
              <a:endCxn id="488" idx="4"/>
            </p:cNvCxnSpPr>
            <p:nvPr/>
          </p:nvCxnSpPr>
          <p:spPr>
            <a:xfrm flipV="1">
              <a:off x="4343400" y="2310784"/>
              <a:ext cx="0" cy="149798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0" name="Group 509">
              <a:extLst>
                <a:ext uri="{FF2B5EF4-FFF2-40B4-BE49-F238E27FC236}">
                  <a16:creationId xmlns:a16="http://schemas.microsoft.com/office/drawing/2014/main" id="{A1862D0D-8820-876B-BF4F-589DF8E16587}"/>
                </a:ext>
              </a:extLst>
            </p:cNvPr>
            <p:cNvGrpSpPr/>
            <p:nvPr/>
          </p:nvGrpSpPr>
          <p:grpSpPr>
            <a:xfrm rot="16686468">
              <a:off x="4137280" y="2923294"/>
              <a:ext cx="437629" cy="279410"/>
              <a:chOff x="2933700" y="4038600"/>
              <a:chExt cx="723900" cy="439550"/>
            </a:xfrm>
          </p:grpSpPr>
          <p:sp>
            <p:nvSpPr>
              <p:cNvPr id="712" name="Rectangle 711">
                <a:extLst>
                  <a:ext uri="{FF2B5EF4-FFF2-40B4-BE49-F238E27FC236}">
                    <a16:creationId xmlns:a16="http://schemas.microsoft.com/office/drawing/2014/main" id="{74C21A80-880D-FCAE-EC7E-6C6519C237DA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13" name="Group 712">
                <a:extLst>
                  <a:ext uri="{FF2B5EF4-FFF2-40B4-BE49-F238E27FC236}">
                    <a16:creationId xmlns:a16="http://schemas.microsoft.com/office/drawing/2014/main" id="{49960649-2BAC-A4C0-512F-620A44E8847C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714" name="Straight Connector 713">
                  <a:extLst>
                    <a:ext uri="{FF2B5EF4-FFF2-40B4-BE49-F238E27FC236}">
                      <a16:creationId xmlns:a16="http://schemas.microsoft.com/office/drawing/2014/main" id="{858AD464-439A-2D51-861F-61B6D59EE721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5" name="Straight Connector 714">
                  <a:extLst>
                    <a:ext uri="{FF2B5EF4-FFF2-40B4-BE49-F238E27FC236}">
                      <a16:creationId xmlns:a16="http://schemas.microsoft.com/office/drawing/2014/main" id="{CAA93C11-39B2-A40B-774B-7E754B7497B2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6" name="Straight Connector 715">
                  <a:extLst>
                    <a:ext uri="{FF2B5EF4-FFF2-40B4-BE49-F238E27FC236}">
                      <a16:creationId xmlns:a16="http://schemas.microsoft.com/office/drawing/2014/main" id="{70C07B16-58F9-35D4-2327-BC1976D6F19E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7" name="Straight Connector 716">
                  <a:extLst>
                    <a:ext uri="{FF2B5EF4-FFF2-40B4-BE49-F238E27FC236}">
                      <a16:creationId xmlns:a16="http://schemas.microsoft.com/office/drawing/2014/main" id="{A975280D-BEDD-92FE-8406-97D38EB86011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8" name="Straight Connector 717">
                  <a:extLst>
                    <a:ext uri="{FF2B5EF4-FFF2-40B4-BE49-F238E27FC236}">
                      <a16:creationId xmlns:a16="http://schemas.microsoft.com/office/drawing/2014/main" id="{64AFC93A-4F78-9231-4200-B36F9EC9819F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9" name="Straight Connector 718">
                  <a:extLst>
                    <a:ext uri="{FF2B5EF4-FFF2-40B4-BE49-F238E27FC236}">
                      <a16:creationId xmlns:a16="http://schemas.microsoft.com/office/drawing/2014/main" id="{53533EA3-2703-B45D-F3B8-3814B81B0C85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0" name="Straight Connector 719">
                  <a:extLst>
                    <a:ext uri="{FF2B5EF4-FFF2-40B4-BE49-F238E27FC236}">
                      <a16:creationId xmlns:a16="http://schemas.microsoft.com/office/drawing/2014/main" id="{A2E669B7-26E2-7D60-FA3B-2CBE6C5075DA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Straight Connector 720">
                  <a:extLst>
                    <a:ext uri="{FF2B5EF4-FFF2-40B4-BE49-F238E27FC236}">
                      <a16:creationId xmlns:a16="http://schemas.microsoft.com/office/drawing/2014/main" id="{CA992462-44DB-C7BC-767B-0EB0D61706E8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2" name="Straight Connector 721">
                  <a:extLst>
                    <a:ext uri="{FF2B5EF4-FFF2-40B4-BE49-F238E27FC236}">
                      <a16:creationId xmlns:a16="http://schemas.microsoft.com/office/drawing/2014/main" id="{FC4110CE-82DD-E237-C275-BEF058EA98CF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11" name="Group 510">
              <a:extLst>
                <a:ext uri="{FF2B5EF4-FFF2-40B4-BE49-F238E27FC236}">
                  <a16:creationId xmlns:a16="http://schemas.microsoft.com/office/drawing/2014/main" id="{2E84E13E-4940-7606-F48F-6DE110972CDD}"/>
                </a:ext>
              </a:extLst>
            </p:cNvPr>
            <p:cNvGrpSpPr/>
            <p:nvPr/>
          </p:nvGrpSpPr>
          <p:grpSpPr>
            <a:xfrm rot="19378890">
              <a:off x="3693440" y="2499532"/>
              <a:ext cx="437629" cy="279410"/>
              <a:chOff x="2933700" y="4038600"/>
              <a:chExt cx="723900" cy="439550"/>
            </a:xfrm>
          </p:grpSpPr>
          <p:sp>
            <p:nvSpPr>
              <p:cNvPr id="701" name="Rectangle 700">
                <a:extLst>
                  <a:ext uri="{FF2B5EF4-FFF2-40B4-BE49-F238E27FC236}">
                    <a16:creationId xmlns:a16="http://schemas.microsoft.com/office/drawing/2014/main" id="{705F226C-FCFB-930B-A341-D2DEC8A11134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02" name="Group 701">
                <a:extLst>
                  <a:ext uri="{FF2B5EF4-FFF2-40B4-BE49-F238E27FC236}">
                    <a16:creationId xmlns:a16="http://schemas.microsoft.com/office/drawing/2014/main" id="{9B80A429-7DFC-1743-9803-673BB9EBE90D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703" name="Straight Connector 702">
                  <a:extLst>
                    <a:ext uri="{FF2B5EF4-FFF2-40B4-BE49-F238E27FC236}">
                      <a16:creationId xmlns:a16="http://schemas.microsoft.com/office/drawing/2014/main" id="{84F2BFE9-1E30-478C-2E36-E4D1257D3199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4" name="Straight Connector 703">
                  <a:extLst>
                    <a:ext uri="{FF2B5EF4-FFF2-40B4-BE49-F238E27FC236}">
                      <a16:creationId xmlns:a16="http://schemas.microsoft.com/office/drawing/2014/main" id="{0F0CD933-B815-BDF5-1EB9-41592B293CD3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5" name="Straight Connector 704">
                  <a:extLst>
                    <a:ext uri="{FF2B5EF4-FFF2-40B4-BE49-F238E27FC236}">
                      <a16:creationId xmlns:a16="http://schemas.microsoft.com/office/drawing/2014/main" id="{6508C1F4-E36F-B224-AC65-3FFED04D9476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6" name="Straight Connector 705">
                  <a:extLst>
                    <a:ext uri="{FF2B5EF4-FFF2-40B4-BE49-F238E27FC236}">
                      <a16:creationId xmlns:a16="http://schemas.microsoft.com/office/drawing/2014/main" id="{845D7BA0-1FE9-398F-7756-E03AA6B0F6BD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7" name="Straight Connector 706">
                  <a:extLst>
                    <a:ext uri="{FF2B5EF4-FFF2-40B4-BE49-F238E27FC236}">
                      <a16:creationId xmlns:a16="http://schemas.microsoft.com/office/drawing/2014/main" id="{60920456-F120-9854-88EC-6EA6FFD45D40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8" name="Straight Connector 707">
                  <a:extLst>
                    <a:ext uri="{FF2B5EF4-FFF2-40B4-BE49-F238E27FC236}">
                      <a16:creationId xmlns:a16="http://schemas.microsoft.com/office/drawing/2014/main" id="{8729973E-9732-662D-A82E-00B0CD4C57B0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9" name="Straight Connector 708">
                  <a:extLst>
                    <a:ext uri="{FF2B5EF4-FFF2-40B4-BE49-F238E27FC236}">
                      <a16:creationId xmlns:a16="http://schemas.microsoft.com/office/drawing/2014/main" id="{23CA2989-8D3E-9C65-14DE-ED557A2F8B3E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0" name="Straight Connector 709">
                  <a:extLst>
                    <a:ext uri="{FF2B5EF4-FFF2-40B4-BE49-F238E27FC236}">
                      <a16:creationId xmlns:a16="http://schemas.microsoft.com/office/drawing/2014/main" id="{C5CCB4AA-C411-6FB9-B55F-AA71CC408CCB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1" name="Straight Connector 710">
                  <a:extLst>
                    <a:ext uri="{FF2B5EF4-FFF2-40B4-BE49-F238E27FC236}">
                      <a16:creationId xmlns:a16="http://schemas.microsoft.com/office/drawing/2014/main" id="{53A1835F-E9B3-BE6E-0DA2-9D3835B2EA1C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12" name="Group 511">
              <a:extLst>
                <a:ext uri="{FF2B5EF4-FFF2-40B4-BE49-F238E27FC236}">
                  <a16:creationId xmlns:a16="http://schemas.microsoft.com/office/drawing/2014/main" id="{C524C0DF-379F-CB0A-D49C-8E0EB686BDFF}"/>
                </a:ext>
              </a:extLst>
            </p:cNvPr>
            <p:cNvGrpSpPr/>
            <p:nvPr/>
          </p:nvGrpSpPr>
          <p:grpSpPr>
            <a:xfrm rot="19378890">
              <a:off x="1868809" y="2461190"/>
              <a:ext cx="437629" cy="279410"/>
              <a:chOff x="2933700" y="4038600"/>
              <a:chExt cx="723900" cy="439550"/>
            </a:xfrm>
          </p:grpSpPr>
          <p:sp>
            <p:nvSpPr>
              <p:cNvPr id="690" name="Rectangle 689">
                <a:extLst>
                  <a:ext uri="{FF2B5EF4-FFF2-40B4-BE49-F238E27FC236}">
                    <a16:creationId xmlns:a16="http://schemas.microsoft.com/office/drawing/2014/main" id="{FB44577D-A105-4FAA-70E7-04BEE124E65E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91" name="Group 690">
                <a:extLst>
                  <a:ext uri="{FF2B5EF4-FFF2-40B4-BE49-F238E27FC236}">
                    <a16:creationId xmlns:a16="http://schemas.microsoft.com/office/drawing/2014/main" id="{2FB47B86-C645-3F8E-9BA9-5022AE430C31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692" name="Straight Connector 691">
                  <a:extLst>
                    <a:ext uri="{FF2B5EF4-FFF2-40B4-BE49-F238E27FC236}">
                      <a16:creationId xmlns:a16="http://schemas.microsoft.com/office/drawing/2014/main" id="{EB5DB753-1AEC-175B-C90F-9FB62A3BFA2B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3" name="Straight Connector 692">
                  <a:extLst>
                    <a:ext uri="{FF2B5EF4-FFF2-40B4-BE49-F238E27FC236}">
                      <a16:creationId xmlns:a16="http://schemas.microsoft.com/office/drawing/2014/main" id="{9653B9D5-D86A-6B6F-1C64-D338815E63F3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4" name="Straight Connector 693">
                  <a:extLst>
                    <a:ext uri="{FF2B5EF4-FFF2-40B4-BE49-F238E27FC236}">
                      <a16:creationId xmlns:a16="http://schemas.microsoft.com/office/drawing/2014/main" id="{D91FA9E8-F442-BC0B-D89E-C1188F44C3D6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5" name="Straight Connector 694">
                  <a:extLst>
                    <a:ext uri="{FF2B5EF4-FFF2-40B4-BE49-F238E27FC236}">
                      <a16:creationId xmlns:a16="http://schemas.microsoft.com/office/drawing/2014/main" id="{B98EDD6C-B519-56F5-71E7-3D873E6A77AF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6" name="Straight Connector 695">
                  <a:extLst>
                    <a:ext uri="{FF2B5EF4-FFF2-40B4-BE49-F238E27FC236}">
                      <a16:creationId xmlns:a16="http://schemas.microsoft.com/office/drawing/2014/main" id="{058A6B20-7CA4-7B56-A6BA-CEFF45DB3C49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7" name="Straight Connector 696">
                  <a:extLst>
                    <a:ext uri="{FF2B5EF4-FFF2-40B4-BE49-F238E27FC236}">
                      <a16:creationId xmlns:a16="http://schemas.microsoft.com/office/drawing/2014/main" id="{860A2911-F039-4BC9-1791-0C3C6743BD43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8" name="Straight Connector 697">
                  <a:extLst>
                    <a:ext uri="{FF2B5EF4-FFF2-40B4-BE49-F238E27FC236}">
                      <a16:creationId xmlns:a16="http://schemas.microsoft.com/office/drawing/2014/main" id="{605F36B3-5A1C-F696-B8F2-9ED73385A514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9" name="Straight Connector 698">
                  <a:extLst>
                    <a:ext uri="{FF2B5EF4-FFF2-40B4-BE49-F238E27FC236}">
                      <a16:creationId xmlns:a16="http://schemas.microsoft.com/office/drawing/2014/main" id="{1B099D4B-178F-A29A-C010-B268CCA1BD34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0" name="Straight Connector 699">
                  <a:extLst>
                    <a:ext uri="{FF2B5EF4-FFF2-40B4-BE49-F238E27FC236}">
                      <a16:creationId xmlns:a16="http://schemas.microsoft.com/office/drawing/2014/main" id="{5AB2BCC0-D4E4-6DFF-DF00-869C44BEE7B8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13" name="Group 512">
              <a:extLst>
                <a:ext uri="{FF2B5EF4-FFF2-40B4-BE49-F238E27FC236}">
                  <a16:creationId xmlns:a16="http://schemas.microsoft.com/office/drawing/2014/main" id="{DD789DFA-D9F7-EBB3-ACC6-7794B79E8047}"/>
                </a:ext>
              </a:extLst>
            </p:cNvPr>
            <p:cNvGrpSpPr/>
            <p:nvPr/>
          </p:nvGrpSpPr>
          <p:grpSpPr>
            <a:xfrm rot="19378890">
              <a:off x="2722762" y="3299390"/>
              <a:ext cx="437629" cy="279410"/>
              <a:chOff x="2933700" y="4038600"/>
              <a:chExt cx="723900" cy="439550"/>
            </a:xfrm>
          </p:grpSpPr>
          <p:sp>
            <p:nvSpPr>
              <p:cNvPr id="679" name="Rectangle 678">
                <a:extLst>
                  <a:ext uri="{FF2B5EF4-FFF2-40B4-BE49-F238E27FC236}">
                    <a16:creationId xmlns:a16="http://schemas.microsoft.com/office/drawing/2014/main" id="{A4B4BD9B-5444-08C5-1254-6E3ED5F382DB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0" name="Group 679">
                <a:extLst>
                  <a:ext uri="{FF2B5EF4-FFF2-40B4-BE49-F238E27FC236}">
                    <a16:creationId xmlns:a16="http://schemas.microsoft.com/office/drawing/2014/main" id="{0875D8C7-33DD-34DB-73A2-3EB80382F387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681" name="Straight Connector 680">
                  <a:extLst>
                    <a:ext uri="{FF2B5EF4-FFF2-40B4-BE49-F238E27FC236}">
                      <a16:creationId xmlns:a16="http://schemas.microsoft.com/office/drawing/2014/main" id="{E70D1088-8269-1031-89F5-A73DA5104160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2" name="Straight Connector 681">
                  <a:extLst>
                    <a:ext uri="{FF2B5EF4-FFF2-40B4-BE49-F238E27FC236}">
                      <a16:creationId xmlns:a16="http://schemas.microsoft.com/office/drawing/2014/main" id="{648008AB-B1D0-4B4D-8A2C-261F9899D6D4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3" name="Straight Connector 682">
                  <a:extLst>
                    <a:ext uri="{FF2B5EF4-FFF2-40B4-BE49-F238E27FC236}">
                      <a16:creationId xmlns:a16="http://schemas.microsoft.com/office/drawing/2014/main" id="{129154AB-9074-3722-F3E7-E834C8996E08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4" name="Straight Connector 683">
                  <a:extLst>
                    <a:ext uri="{FF2B5EF4-FFF2-40B4-BE49-F238E27FC236}">
                      <a16:creationId xmlns:a16="http://schemas.microsoft.com/office/drawing/2014/main" id="{FBE601C9-0D39-5E0E-DD4C-AB4FEB16482C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5" name="Straight Connector 684">
                  <a:extLst>
                    <a:ext uri="{FF2B5EF4-FFF2-40B4-BE49-F238E27FC236}">
                      <a16:creationId xmlns:a16="http://schemas.microsoft.com/office/drawing/2014/main" id="{2387AB1B-AD77-12DE-9F15-09B5E0407118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6" name="Straight Connector 685">
                  <a:extLst>
                    <a:ext uri="{FF2B5EF4-FFF2-40B4-BE49-F238E27FC236}">
                      <a16:creationId xmlns:a16="http://schemas.microsoft.com/office/drawing/2014/main" id="{E0BDF6B9-ED5E-4443-9A5A-536E42E5E4B6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7" name="Straight Connector 686">
                  <a:extLst>
                    <a:ext uri="{FF2B5EF4-FFF2-40B4-BE49-F238E27FC236}">
                      <a16:creationId xmlns:a16="http://schemas.microsoft.com/office/drawing/2014/main" id="{F27A5395-7138-5D36-C550-363A3A6386C8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8" name="Straight Connector 687">
                  <a:extLst>
                    <a:ext uri="{FF2B5EF4-FFF2-40B4-BE49-F238E27FC236}">
                      <a16:creationId xmlns:a16="http://schemas.microsoft.com/office/drawing/2014/main" id="{DEAE9899-E6BE-CEAF-7048-3E5CF7197F25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9" name="Straight Connector 688">
                  <a:extLst>
                    <a:ext uri="{FF2B5EF4-FFF2-40B4-BE49-F238E27FC236}">
                      <a16:creationId xmlns:a16="http://schemas.microsoft.com/office/drawing/2014/main" id="{45A984B8-3405-2F76-DE12-A53A99155650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14" name="Group 513">
              <a:extLst>
                <a:ext uri="{FF2B5EF4-FFF2-40B4-BE49-F238E27FC236}">
                  <a16:creationId xmlns:a16="http://schemas.microsoft.com/office/drawing/2014/main" id="{E1393ABD-52FB-39AC-CC89-B1B1F48DE741}"/>
                </a:ext>
              </a:extLst>
            </p:cNvPr>
            <p:cNvGrpSpPr/>
            <p:nvPr/>
          </p:nvGrpSpPr>
          <p:grpSpPr>
            <a:xfrm rot="209594">
              <a:off x="3135665" y="3696202"/>
              <a:ext cx="437629" cy="279410"/>
              <a:chOff x="2933700" y="4038600"/>
              <a:chExt cx="723900" cy="439550"/>
            </a:xfrm>
          </p:grpSpPr>
          <p:sp>
            <p:nvSpPr>
              <p:cNvPr id="668" name="Rectangle 667">
                <a:extLst>
                  <a:ext uri="{FF2B5EF4-FFF2-40B4-BE49-F238E27FC236}">
                    <a16:creationId xmlns:a16="http://schemas.microsoft.com/office/drawing/2014/main" id="{249FCF31-8C01-09C8-D77F-0A1B6E8BB682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69" name="Group 668">
                <a:extLst>
                  <a:ext uri="{FF2B5EF4-FFF2-40B4-BE49-F238E27FC236}">
                    <a16:creationId xmlns:a16="http://schemas.microsoft.com/office/drawing/2014/main" id="{3B7AB76A-57EB-6150-6DF9-E5573BAB4AF7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670" name="Straight Connector 669">
                  <a:extLst>
                    <a:ext uri="{FF2B5EF4-FFF2-40B4-BE49-F238E27FC236}">
                      <a16:creationId xmlns:a16="http://schemas.microsoft.com/office/drawing/2014/main" id="{5D44B6EC-D34A-74FC-CCE3-91F90B39E16F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1" name="Straight Connector 670">
                  <a:extLst>
                    <a:ext uri="{FF2B5EF4-FFF2-40B4-BE49-F238E27FC236}">
                      <a16:creationId xmlns:a16="http://schemas.microsoft.com/office/drawing/2014/main" id="{27DDAA4A-FC2C-2E45-2DE3-F472F58171D4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2" name="Straight Connector 671">
                  <a:extLst>
                    <a:ext uri="{FF2B5EF4-FFF2-40B4-BE49-F238E27FC236}">
                      <a16:creationId xmlns:a16="http://schemas.microsoft.com/office/drawing/2014/main" id="{1618B32C-10AD-C8A8-8BD1-D4CFE7FC2F5D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3" name="Straight Connector 672">
                  <a:extLst>
                    <a:ext uri="{FF2B5EF4-FFF2-40B4-BE49-F238E27FC236}">
                      <a16:creationId xmlns:a16="http://schemas.microsoft.com/office/drawing/2014/main" id="{77DFAF76-58AB-2E67-4CB2-FD96C60320E4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4" name="Straight Connector 673">
                  <a:extLst>
                    <a:ext uri="{FF2B5EF4-FFF2-40B4-BE49-F238E27FC236}">
                      <a16:creationId xmlns:a16="http://schemas.microsoft.com/office/drawing/2014/main" id="{CA03D2FC-4F58-8FC8-7F4E-C1F8DE91753F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5" name="Straight Connector 674">
                  <a:extLst>
                    <a:ext uri="{FF2B5EF4-FFF2-40B4-BE49-F238E27FC236}">
                      <a16:creationId xmlns:a16="http://schemas.microsoft.com/office/drawing/2014/main" id="{23ED5726-773D-CC4A-7920-D40A070CA2BE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6" name="Straight Connector 675">
                  <a:extLst>
                    <a:ext uri="{FF2B5EF4-FFF2-40B4-BE49-F238E27FC236}">
                      <a16:creationId xmlns:a16="http://schemas.microsoft.com/office/drawing/2014/main" id="{84D02C4C-69A0-73F6-242D-DE2F45CFE708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7" name="Straight Connector 676">
                  <a:extLst>
                    <a:ext uri="{FF2B5EF4-FFF2-40B4-BE49-F238E27FC236}">
                      <a16:creationId xmlns:a16="http://schemas.microsoft.com/office/drawing/2014/main" id="{83E85541-BCF0-F25D-FB58-31492E18A194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8" name="Straight Connector 677">
                  <a:extLst>
                    <a:ext uri="{FF2B5EF4-FFF2-40B4-BE49-F238E27FC236}">
                      <a16:creationId xmlns:a16="http://schemas.microsoft.com/office/drawing/2014/main" id="{0DC9D67E-F047-F34B-636A-84BC6327A54C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15" name="Group 514">
              <a:extLst>
                <a:ext uri="{FF2B5EF4-FFF2-40B4-BE49-F238E27FC236}">
                  <a16:creationId xmlns:a16="http://schemas.microsoft.com/office/drawing/2014/main" id="{81C0D37C-74B2-1C55-9667-01EEB2259B8C}"/>
                </a:ext>
              </a:extLst>
            </p:cNvPr>
            <p:cNvGrpSpPr/>
            <p:nvPr/>
          </p:nvGrpSpPr>
          <p:grpSpPr>
            <a:xfrm rot="2742835">
              <a:off x="3643190" y="3288490"/>
              <a:ext cx="437629" cy="279410"/>
              <a:chOff x="2933700" y="4038600"/>
              <a:chExt cx="723900" cy="439550"/>
            </a:xfrm>
          </p:grpSpPr>
          <p:sp>
            <p:nvSpPr>
              <p:cNvPr id="657" name="Rectangle 656">
                <a:extLst>
                  <a:ext uri="{FF2B5EF4-FFF2-40B4-BE49-F238E27FC236}">
                    <a16:creationId xmlns:a16="http://schemas.microsoft.com/office/drawing/2014/main" id="{AB9F0E2B-478F-0EC9-B4B0-88EA89AB19E8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58" name="Group 657">
                <a:extLst>
                  <a:ext uri="{FF2B5EF4-FFF2-40B4-BE49-F238E27FC236}">
                    <a16:creationId xmlns:a16="http://schemas.microsoft.com/office/drawing/2014/main" id="{0B54452A-7C85-D87A-5BCF-88E49E0A14BA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659" name="Straight Connector 658">
                  <a:extLst>
                    <a:ext uri="{FF2B5EF4-FFF2-40B4-BE49-F238E27FC236}">
                      <a16:creationId xmlns:a16="http://schemas.microsoft.com/office/drawing/2014/main" id="{85E5A777-5023-C9EF-680D-6DC11C8292D2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0" name="Straight Connector 659">
                  <a:extLst>
                    <a:ext uri="{FF2B5EF4-FFF2-40B4-BE49-F238E27FC236}">
                      <a16:creationId xmlns:a16="http://schemas.microsoft.com/office/drawing/2014/main" id="{701CA7D4-093B-B968-917E-26903C692AB7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1" name="Straight Connector 660">
                  <a:extLst>
                    <a:ext uri="{FF2B5EF4-FFF2-40B4-BE49-F238E27FC236}">
                      <a16:creationId xmlns:a16="http://schemas.microsoft.com/office/drawing/2014/main" id="{5A1C0C7E-322F-8DFA-35C4-88C1EED69CB4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2" name="Straight Connector 661">
                  <a:extLst>
                    <a:ext uri="{FF2B5EF4-FFF2-40B4-BE49-F238E27FC236}">
                      <a16:creationId xmlns:a16="http://schemas.microsoft.com/office/drawing/2014/main" id="{5BD14271-956F-A8C5-34AB-FAAD1F766D3D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3" name="Straight Connector 662">
                  <a:extLst>
                    <a:ext uri="{FF2B5EF4-FFF2-40B4-BE49-F238E27FC236}">
                      <a16:creationId xmlns:a16="http://schemas.microsoft.com/office/drawing/2014/main" id="{1791F397-2851-9B80-26A1-A05F0EFD4410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4" name="Straight Connector 663">
                  <a:extLst>
                    <a:ext uri="{FF2B5EF4-FFF2-40B4-BE49-F238E27FC236}">
                      <a16:creationId xmlns:a16="http://schemas.microsoft.com/office/drawing/2014/main" id="{D4644A86-7800-21D7-6015-5000C10C62A5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5" name="Straight Connector 664">
                  <a:extLst>
                    <a:ext uri="{FF2B5EF4-FFF2-40B4-BE49-F238E27FC236}">
                      <a16:creationId xmlns:a16="http://schemas.microsoft.com/office/drawing/2014/main" id="{2158EA14-5BCD-B91E-3133-6DADF8065014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6" name="Straight Connector 665">
                  <a:extLst>
                    <a:ext uri="{FF2B5EF4-FFF2-40B4-BE49-F238E27FC236}">
                      <a16:creationId xmlns:a16="http://schemas.microsoft.com/office/drawing/2014/main" id="{D8784D7B-17DC-3B50-3F43-0DE932DB5235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7" name="Straight Connector 666">
                  <a:extLst>
                    <a:ext uri="{FF2B5EF4-FFF2-40B4-BE49-F238E27FC236}">
                      <a16:creationId xmlns:a16="http://schemas.microsoft.com/office/drawing/2014/main" id="{062FD3BD-3B4C-8103-2699-1BCC944553CF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16" name="Group 515">
              <a:extLst>
                <a:ext uri="{FF2B5EF4-FFF2-40B4-BE49-F238E27FC236}">
                  <a16:creationId xmlns:a16="http://schemas.microsoft.com/office/drawing/2014/main" id="{5598841E-6945-3972-D177-1153647A152D}"/>
                </a:ext>
              </a:extLst>
            </p:cNvPr>
            <p:cNvGrpSpPr/>
            <p:nvPr/>
          </p:nvGrpSpPr>
          <p:grpSpPr>
            <a:xfrm rot="2742835">
              <a:off x="2804990" y="2526490"/>
              <a:ext cx="437629" cy="279410"/>
              <a:chOff x="2933700" y="4038600"/>
              <a:chExt cx="723900" cy="439550"/>
            </a:xfrm>
          </p:grpSpPr>
          <p:sp>
            <p:nvSpPr>
              <p:cNvPr id="646" name="Rectangle 645">
                <a:extLst>
                  <a:ext uri="{FF2B5EF4-FFF2-40B4-BE49-F238E27FC236}">
                    <a16:creationId xmlns:a16="http://schemas.microsoft.com/office/drawing/2014/main" id="{D6CBEDAA-F04A-3245-8BC7-9A525300BCC0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47" name="Group 646">
                <a:extLst>
                  <a:ext uri="{FF2B5EF4-FFF2-40B4-BE49-F238E27FC236}">
                    <a16:creationId xmlns:a16="http://schemas.microsoft.com/office/drawing/2014/main" id="{BD3CDF51-626B-6FE0-6E87-5D8B2C9AC1DC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648" name="Straight Connector 647">
                  <a:extLst>
                    <a:ext uri="{FF2B5EF4-FFF2-40B4-BE49-F238E27FC236}">
                      <a16:creationId xmlns:a16="http://schemas.microsoft.com/office/drawing/2014/main" id="{F07F5267-6C66-D2E7-66E7-A17EBDCF8534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9" name="Straight Connector 648">
                  <a:extLst>
                    <a:ext uri="{FF2B5EF4-FFF2-40B4-BE49-F238E27FC236}">
                      <a16:creationId xmlns:a16="http://schemas.microsoft.com/office/drawing/2014/main" id="{8D9659B1-C0D7-974B-CD7A-3ADF5799AD63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0" name="Straight Connector 649">
                  <a:extLst>
                    <a:ext uri="{FF2B5EF4-FFF2-40B4-BE49-F238E27FC236}">
                      <a16:creationId xmlns:a16="http://schemas.microsoft.com/office/drawing/2014/main" id="{6199FC22-1945-28A2-148E-54EED7AE1B83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1" name="Straight Connector 650">
                  <a:extLst>
                    <a:ext uri="{FF2B5EF4-FFF2-40B4-BE49-F238E27FC236}">
                      <a16:creationId xmlns:a16="http://schemas.microsoft.com/office/drawing/2014/main" id="{93112E96-A253-F014-A0CF-3A9A0BC6A8BF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2" name="Straight Connector 651">
                  <a:extLst>
                    <a:ext uri="{FF2B5EF4-FFF2-40B4-BE49-F238E27FC236}">
                      <a16:creationId xmlns:a16="http://schemas.microsoft.com/office/drawing/2014/main" id="{6D528BFD-1496-0FD3-4083-1D8D3FF47E4B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3" name="Straight Connector 652">
                  <a:extLst>
                    <a:ext uri="{FF2B5EF4-FFF2-40B4-BE49-F238E27FC236}">
                      <a16:creationId xmlns:a16="http://schemas.microsoft.com/office/drawing/2014/main" id="{D4980858-E412-C264-8858-246E4DB8F292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4" name="Straight Connector 653">
                  <a:extLst>
                    <a:ext uri="{FF2B5EF4-FFF2-40B4-BE49-F238E27FC236}">
                      <a16:creationId xmlns:a16="http://schemas.microsoft.com/office/drawing/2014/main" id="{DE00D41A-A602-B5CA-1E88-9B7FA1455A25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5" name="Straight Connector 654">
                  <a:extLst>
                    <a:ext uri="{FF2B5EF4-FFF2-40B4-BE49-F238E27FC236}">
                      <a16:creationId xmlns:a16="http://schemas.microsoft.com/office/drawing/2014/main" id="{AD4F3EA6-C0DA-067D-D590-84C6D4A25E40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6" name="Straight Connector 655">
                  <a:extLst>
                    <a:ext uri="{FF2B5EF4-FFF2-40B4-BE49-F238E27FC236}">
                      <a16:creationId xmlns:a16="http://schemas.microsoft.com/office/drawing/2014/main" id="{CFC5914D-E441-A97A-6844-F9EC002EE96A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17" name="Group 516">
              <a:extLst>
                <a:ext uri="{FF2B5EF4-FFF2-40B4-BE49-F238E27FC236}">
                  <a16:creationId xmlns:a16="http://schemas.microsoft.com/office/drawing/2014/main" id="{38777B5B-6939-939D-1B3E-4120A5313DB9}"/>
                </a:ext>
              </a:extLst>
            </p:cNvPr>
            <p:cNvGrpSpPr/>
            <p:nvPr/>
          </p:nvGrpSpPr>
          <p:grpSpPr>
            <a:xfrm rot="3156239">
              <a:off x="1786581" y="3288490"/>
              <a:ext cx="437629" cy="279410"/>
              <a:chOff x="2933700" y="4038600"/>
              <a:chExt cx="723900" cy="439550"/>
            </a:xfrm>
          </p:grpSpPr>
          <p:sp>
            <p:nvSpPr>
              <p:cNvPr id="635" name="Rectangle 634">
                <a:extLst>
                  <a:ext uri="{FF2B5EF4-FFF2-40B4-BE49-F238E27FC236}">
                    <a16:creationId xmlns:a16="http://schemas.microsoft.com/office/drawing/2014/main" id="{719B24AD-EADD-3BB3-AB70-18FF99597941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36" name="Group 635">
                <a:extLst>
                  <a:ext uri="{FF2B5EF4-FFF2-40B4-BE49-F238E27FC236}">
                    <a16:creationId xmlns:a16="http://schemas.microsoft.com/office/drawing/2014/main" id="{286C0604-AB2D-586F-3B8C-F3CC4497EFD1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637" name="Straight Connector 636">
                  <a:extLst>
                    <a:ext uri="{FF2B5EF4-FFF2-40B4-BE49-F238E27FC236}">
                      <a16:creationId xmlns:a16="http://schemas.microsoft.com/office/drawing/2014/main" id="{BD99A5E4-40CD-486D-5D54-9CC300904438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8" name="Straight Connector 637">
                  <a:extLst>
                    <a:ext uri="{FF2B5EF4-FFF2-40B4-BE49-F238E27FC236}">
                      <a16:creationId xmlns:a16="http://schemas.microsoft.com/office/drawing/2014/main" id="{52B409E8-6407-0A27-07CB-E85D89946E7F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9" name="Straight Connector 638">
                  <a:extLst>
                    <a:ext uri="{FF2B5EF4-FFF2-40B4-BE49-F238E27FC236}">
                      <a16:creationId xmlns:a16="http://schemas.microsoft.com/office/drawing/2014/main" id="{19661C87-AACA-EC57-BF69-C78D29B3E3F4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0" name="Straight Connector 639">
                  <a:extLst>
                    <a:ext uri="{FF2B5EF4-FFF2-40B4-BE49-F238E27FC236}">
                      <a16:creationId xmlns:a16="http://schemas.microsoft.com/office/drawing/2014/main" id="{BC74E8BF-1C68-8A10-9C37-CD1D7A4D3235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1" name="Straight Connector 640">
                  <a:extLst>
                    <a:ext uri="{FF2B5EF4-FFF2-40B4-BE49-F238E27FC236}">
                      <a16:creationId xmlns:a16="http://schemas.microsoft.com/office/drawing/2014/main" id="{5265F078-79D3-E80D-1EFD-077779A97707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2" name="Straight Connector 641">
                  <a:extLst>
                    <a:ext uri="{FF2B5EF4-FFF2-40B4-BE49-F238E27FC236}">
                      <a16:creationId xmlns:a16="http://schemas.microsoft.com/office/drawing/2014/main" id="{5ED2CF56-E8D2-0ACD-9671-A53BB0983959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3" name="Straight Connector 642">
                  <a:extLst>
                    <a:ext uri="{FF2B5EF4-FFF2-40B4-BE49-F238E27FC236}">
                      <a16:creationId xmlns:a16="http://schemas.microsoft.com/office/drawing/2014/main" id="{4DADE0FF-9328-FFDE-3963-E3C7E10986A9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4" name="Straight Connector 643">
                  <a:extLst>
                    <a:ext uri="{FF2B5EF4-FFF2-40B4-BE49-F238E27FC236}">
                      <a16:creationId xmlns:a16="http://schemas.microsoft.com/office/drawing/2014/main" id="{470F7A44-D9BC-010E-026E-AE8CC4DFEEAA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5" name="Straight Connector 644">
                  <a:extLst>
                    <a:ext uri="{FF2B5EF4-FFF2-40B4-BE49-F238E27FC236}">
                      <a16:creationId xmlns:a16="http://schemas.microsoft.com/office/drawing/2014/main" id="{CEA96E38-0AD1-FBF5-A257-C8380A647AA4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18" name="Group 517">
              <a:extLst>
                <a:ext uri="{FF2B5EF4-FFF2-40B4-BE49-F238E27FC236}">
                  <a16:creationId xmlns:a16="http://schemas.microsoft.com/office/drawing/2014/main" id="{1BAABCC3-28EA-C0FC-5F49-9537499FBCA8}"/>
                </a:ext>
              </a:extLst>
            </p:cNvPr>
            <p:cNvGrpSpPr/>
            <p:nvPr/>
          </p:nvGrpSpPr>
          <p:grpSpPr>
            <a:xfrm rot="209594">
              <a:off x="3208506" y="2095257"/>
              <a:ext cx="437629" cy="279410"/>
              <a:chOff x="2933700" y="4038600"/>
              <a:chExt cx="723900" cy="439550"/>
            </a:xfrm>
          </p:grpSpPr>
          <p:sp>
            <p:nvSpPr>
              <p:cNvPr id="624" name="Rectangle 623">
                <a:extLst>
                  <a:ext uri="{FF2B5EF4-FFF2-40B4-BE49-F238E27FC236}">
                    <a16:creationId xmlns:a16="http://schemas.microsoft.com/office/drawing/2014/main" id="{538D276B-EA45-46CC-8138-1D6DAE6A4C24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25" name="Group 624">
                <a:extLst>
                  <a:ext uri="{FF2B5EF4-FFF2-40B4-BE49-F238E27FC236}">
                    <a16:creationId xmlns:a16="http://schemas.microsoft.com/office/drawing/2014/main" id="{1BD10B5B-2FE7-E47B-99FC-369C82156434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626" name="Straight Connector 625">
                  <a:extLst>
                    <a:ext uri="{FF2B5EF4-FFF2-40B4-BE49-F238E27FC236}">
                      <a16:creationId xmlns:a16="http://schemas.microsoft.com/office/drawing/2014/main" id="{0C7E7F0D-C308-2852-9958-691A70BE0579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7" name="Straight Connector 626">
                  <a:extLst>
                    <a:ext uri="{FF2B5EF4-FFF2-40B4-BE49-F238E27FC236}">
                      <a16:creationId xmlns:a16="http://schemas.microsoft.com/office/drawing/2014/main" id="{3A19C805-3385-6B5A-C97A-8E119053E042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8" name="Straight Connector 627">
                  <a:extLst>
                    <a:ext uri="{FF2B5EF4-FFF2-40B4-BE49-F238E27FC236}">
                      <a16:creationId xmlns:a16="http://schemas.microsoft.com/office/drawing/2014/main" id="{12779FC4-EB9C-80EB-087C-C3F1BE4DB59A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9" name="Straight Connector 628">
                  <a:extLst>
                    <a:ext uri="{FF2B5EF4-FFF2-40B4-BE49-F238E27FC236}">
                      <a16:creationId xmlns:a16="http://schemas.microsoft.com/office/drawing/2014/main" id="{B83BE141-B66C-65ED-418B-077F8BBBC21D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0" name="Straight Connector 629">
                  <a:extLst>
                    <a:ext uri="{FF2B5EF4-FFF2-40B4-BE49-F238E27FC236}">
                      <a16:creationId xmlns:a16="http://schemas.microsoft.com/office/drawing/2014/main" id="{7720BDB1-224E-9DC8-3535-270E0CF04EA5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1" name="Straight Connector 630">
                  <a:extLst>
                    <a:ext uri="{FF2B5EF4-FFF2-40B4-BE49-F238E27FC236}">
                      <a16:creationId xmlns:a16="http://schemas.microsoft.com/office/drawing/2014/main" id="{FF144A3E-5842-0674-005F-DD9BEDD8A548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2" name="Straight Connector 631">
                  <a:extLst>
                    <a:ext uri="{FF2B5EF4-FFF2-40B4-BE49-F238E27FC236}">
                      <a16:creationId xmlns:a16="http://schemas.microsoft.com/office/drawing/2014/main" id="{7FFFA49A-91CB-57A8-38D3-2AE1BC88D5B6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3" name="Straight Connector 632">
                  <a:extLst>
                    <a:ext uri="{FF2B5EF4-FFF2-40B4-BE49-F238E27FC236}">
                      <a16:creationId xmlns:a16="http://schemas.microsoft.com/office/drawing/2014/main" id="{6CE84263-92E3-DC12-0191-0B051EB5594E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4" name="Straight Connector 633">
                  <a:extLst>
                    <a:ext uri="{FF2B5EF4-FFF2-40B4-BE49-F238E27FC236}">
                      <a16:creationId xmlns:a16="http://schemas.microsoft.com/office/drawing/2014/main" id="{71ED0AD5-92D0-6640-C189-17F8C4AB59D0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19" name="Group 518">
              <a:extLst>
                <a:ext uri="{FF2B5EF4-FFF2-40B4-BE49-F238E27FC236}">
                  <a16:creationId xmlns:a16="http://schemas.microsoft.com/office/drawing/2014/main" id="{F81E086F-2A62-3695-F695-548AC8DFC63D}"/>
                </a:ext>
              </a:extLst>
            </p:cNvPr>
            <p:cNvGrpSpPr/>
            <p:nvPr/>
          </p:nvGrpSpPr>
          <p:grpSpPr>
            <a:xfrm rot="19378890">
              <a:off x="4688209" y="3223190"/>
              <a:ext cx="437629" cy="279410"/>
              <a:chOff x="2933700" y="4038600"/>
              <a:chExt cx="723900" cy="439550"/>
            </a:xfrm>
          </p:grpSpPr>
          <p:sp>
            <p:nvSpPr>
              <p:cNvPr id="613" name="Rectangle 612">
                <a:extLst>
                  <a:ext uri="{FF2B5EF4-FFF2-40B4-BE49-F238E27FC236}">
                    <a16:creationId xmlns:a16="http://schemas.microsoft.com/office/drawing/2014/main" id="{E966B7DD-97AE-A7F1-4736-4F1609BD1D6E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14" name="Group 613">
                <a:extLst>
                  <a:ext uri="{FF2B5EF4-FFF2-40B4-BE49-F238E27FC236}">
                    <a16:creationId xmlns:a16="http://schemas.microsoft.com/office/drawing/2014/main" id="{E1427CE1-C153-B387-7694-31DC681E0B72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615" name="Straight Connector 614">
                  <a:extLst>
                    <a:ext uri="{FF2B5EF4-FFF2-40B4-BE49-F238E27FC236}">
                      <a16:creationId xmlns:a16="http://schemas.microsoft.com/office/drawing/2014/main" id="{C2326FA4-77E6-F26F-AFBF-67FF3DE0F10C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6" name="Straight Connector 615">
                  <a:extLst>
                    <a:ext uri="{FF2B5EF4-FFF2-40B4-BE49-F238E27FC236}">
                      <a16:creationId xmlns:a16="http://schemas.microsoft.com/office/drawing/2014/main" id="{6088EBAE-3568-DBA0-B339-E5E061118163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7" name="Straight Connector 616">
                  <a:extLst>
                    <a:ext uri="{FF2B5EF4-FFF2-40B4-BE49-F238E27FC236}">
                      <a16:creationId xmlns:a16="http://schemas.microsoft.com/office/drawing/2014/main" id="{1621A2E9-D691-AF53-BDE0-3A30CED70B85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8" name="Straight Connector 617">
                  <a:extLst>
                    <a:ext uri="{FF2B5EF4-FFF2-40B4-BE49-F238E27FC236}">
                      <a16:creationId xmlns:a16="http://schemas.microsoft.com/office/drawing/2014/main" id="{7747CF6C-DA5B-9C61-5B66-DAA4F8204227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9" name="Straight Connector 618">
                  <a:extLst>
                    <a:ext uri="{FF2B5EF4-FFF2-40B4-BE49-F238E27FC236}">
                      <a16:creationId xmlns:a16="http://schemas.microsoft.com/office/drawing/2014/main" id="{0A9601BE-3D65-7DFF-43DF-94861A77646B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0" name="Straight Connector 619">
                  <a:extLst>
                    <a:ext uri="{FF2B5EF4-FFF2-40B4-BE49-F238E27FC236}">
                      <a16:creationId xmlns:a16="http://schemas.microsoft.com/office/drawing/2014/main" id="{9FACE6EA-25D3-4728-BDF2-E0CD7CA993E5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1" name="Straight Connector 620">
                  <a:extLst>
                    <a:ext uri="{FF2B5EF4-FFF2-40B4-BE49-F238E27FC236}">
                      <a16:creationId xmlns:a16="http://schemas.microsoft.com/office/drawing/2014/main" id="{437E08DD-12E4-9FF7-0A9C-43352489B206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2" name="Straight Connector 621">
                  <a:extLst>
                    <a:ext uri="{FF2B5EF4-FFF2-40B4-BE49-F238E27FC236}">
                      <a16:creationId xmlns:a16="http://schemas.microsoft.com/office/drawing/2014/main" id="{7238604A-4324-125B-D288-4AAE4EB63524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3" name="Straight Connector 622">
                  <a:extLst>
                    <a:ext uri="{FF2B5EF4-FFF2-40B4-BE49-F238E27FC236}">
                      <a16:creationId xmlns:a16="http://schemas.microsoft.com/office/drawing/2014/main" id="{1DD5F8B4-35DB-C3E5-3C9F-E6BFD0657E1A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20" name="Group 519">
              <a:extLst>
                <a:ext uri="{FF2B5EF4-FFF2-40B4-BE49-F238E27FC236}">
                  <a16:creationId xmlns:a16="http://schemas.microsoft.com/office/drawing/2014/main" id="{5945D0C2-8E8C-3729-55EF-0355B16B499E}"/>
                </a:ext>
              </a:extLst>
            </p:cNvPr>
            <p:cNvGrpSpPr/>
            <p:nvPr/>
          </p:nvGrpSpPr>
          <p:grpSpPr>
            <a:xfrm rot="2378188">
              <a:off x="4687016" y="2494452"/>
              <a:ext cx="437629" cy="279410"/>
              <a:chOff x="2933700" y="4038600"/>
              <a:chExt cx="723900" cy="439550"/>
            </a:xfrm>
          </p:grpSpPr>
          <p:sp>
            <p:nvSpPr>
              <p:cNvPr id="602" name="Rectangle 601">
                <a:extLst>
                  <a:ext uri="{FF2B5EF4-FFF2-40B4-BE49-F238E27FC236}">
                    <a16:creationId xmlns:a16="http://schemas.microsoft.com/office/drawing/2014/main" id="{C78C29FF-97F2-81D0-4D36-63853108B897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3" name="Group 602">
                <a:extLst>
                  <a:ext uri="{FF2B5EF4-FFF2-40B4-BE49-F238E27FC236}">
                    <a16:creationId xmlns:a16="http://schemas.microsoft.com/office/drawing/2014/main" id="{A5F54AAF-AAFD-5B80-2572-F4D6FD47CD83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604" name="Straight Connector 603">
                  <a:extLst>
                    <a:ext uri="{FF2B5EF4-FFF2-40B4-BE49-F238E27FC236}">
                      <a16:creationId xmlns:a16="http://schemas.microsoft.com/office/drawing/2014/main" id="{41310A7E-DB48-52C6-EA27-64CDA9EF97B9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5" name="Straight Connector 604">
                  <a:extLst>
                    <a:ext uri="{FF2B5EF4-FFF2-40B4-BE49-F238E27FC236}">
                      <a16:creationId xmlns:a16="http://schemas.microsoft.com/office/drawing/2014/main" id="{DCF07D3E-077B-0F3E-DC2D-96B209753D48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6" name="Straight Connector 605">
                  <a:extLst>
                    <a:ext uri="{FF2B5EF4-FFF2-40B4-BE49-F238E27FC236}">
                      <a16:creationId xmlns:a16="http://schemas.microsoft.com/office/drawing/2014/main" id="{20E2F4CF-CA1C-67E6-CE9C-312DA1741BD7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7" name="Straight Connector 606">
                  <a:extLst>
                    <a:ext uri="{FF2B5EF4-FFF2-40B4-BE49-F238E27FC236}">
                      <a16:creationId xmlns:a16="http://schemas.microsoft.com/office/drawing/2014/main" id="{527884D3-1A44-B04F-1E57-2DDA8D4C9A8D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8" name="Straight Connector 607">
                  <a:extLst>
                    <a:ext uri="{FF2B5EF4-FFF2-40B4-BE49-F238E27FC236}">
                      <a16:creationId xmlns:a16="http://schemas.microsoft.com/office/drawing/2014/main" id="{0A6DF3DB-4F15-C30A-CB0F-F218C50C326D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9" name="Straight Connector 608">
                  <a:extLst>
                    <a:ext uri="{FF2B5EF4-FFF2-40B4-BE49-F238E27FC236}">
                      <a16:creationId xmlns:a16="http://schemas.microsoft.com/office/drawing/2014/main" id="{C70136CE-7658-47E5-9D12-532961B7B570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0" name="Straight Connector 609">
                  <a:extLst>
                    <a:ext uri="{FF2B5EF4-FFF2-40B4-BE49-F238E27FC236}">
                      <a16:creationId xmlns:a16="http://schemas.microsoft.com/office/drawing/2014/main" id="{DD89A402-94ED-D543-3FA4-CD5D925FBBF2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1" name="Straight Connector 610">
                  <a:extLst>
                    <a:ext uri="{FF2B5EF4-FFF2-40B4-BE49-F238E27FC236}">
                      <a16:creationId xmlns:a16="http://schemas.microsoft.com/office/drawing/2014/main" id="{FB71B402-739D-0C5A-1F19-AB4A59B930CB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2" name="Straight Connector 611">
                  <a:extLst>
                    <a:ext uri="{FF2B5EF4-FFF2-40B4-BE49-F238E27FC236}">
                      <a16:creationId xmlns:a16="http://schemas.microsoft.com/office/drawing/2014/main" id="{376ECB9B-DA45-9BC9-CAB5-9CA2E50235B8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21" name="Group 520">
              <a:extLst>
                <a:ext uri="{FF2B5EF4-FFF2-40B4-BE49-F238E27FC236}">
                  <a16:creationId xmlns:a16="http://schemas.microsoft.com/office/drawing/2014/main" id="{13B97358-163D-9212-1876-E7EBA52A404E}"/>
                </a:ext>
              </a:extLst>
            </p:cNvPr>
            <p:cNvGrpSpPr/>
            <p:nvPr/>
          </p:nvGrpSpPr>
          <p:grpSpPr>
            <a:xfrm rot="1831540">
              <a:off x="6838755" y="2554963"/>
              <a:ext cx="437629" cy="279410"/>
              <a:chOff x="2933700" y="4038600"/>
              <a:chExt cx="723900" cy="439550"/>
            </a:xfrm>
          </p:grpSpPr>
          <p:sp>
            <p:nvSpPr>
              <p:cNvPr id="591" name="Rectangle 590">
                <a:extLst>
                  <a:ext uri="{FF2B5EF4-FFF2-40B4-BE49-F238E27FC236}">
                    <a16:creationId xmlns:a16="http://schemas.microsoft.com/office/drawing/2014/main" id="{52322BC1-0241-9CE2-BC65-A7C084492EF2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92" name="Group 591">
                <a:extLst>
                  <a:ext uri="{FF2B5EF4-FFF2-40B4-BE49-F238E27FC236}">
                    <a16:creationId xmlns:a16="http://schemas.microsoft.com/office/drawing/2014/main" id="{E3D72796-A6F2-F5C6-3EFE-4C8AEC827381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593" name="Straight Connector 592">
                  <a:extLst>
                    <a:ext uri="{FF2B5EF4-FFF2-40B4-BE49-F238E27FC236}">
                      <a16:creationId xmlns:a16="http://schemas.microsoft.com/office/drawing/2014/main" id="{2C1C7F0E-55C8-4E69-1E66-F7DDA38EBF66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4" name="Straight Connector 593">
                  <a:extLst>
                    <a:ext uri="{FF2B5EF4-FFF2-40B4-BE49-F238E27FC236}">
                      <a16:creationId xmlns:a16="http://schemas.microsoft.com/office/drawing/2014/main" id="{B1BC8A98-4EE0-084E-A40A-F0BC66B9F3D3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5" name="Straight Connector 594">
                  <a:extLst>
                    <a:ext uri="{FF2B5EF4-FFF2-40B4-BE49-F238E27FC236}">
                      <a16:creationId xmlns:a16="http://schemas.microsoft.com/office/drawing/2014/main" id="{5D912C0A-C58D-7764-F2D3-6419BFAAD2B6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6" name="Straight Connector 595">
                  <a:extLst>
                    <a:ext uri="{FF2B5EF4-FFF2-40B4-BE49-F238E27FC236}">
                      <a16:creationId xmlns:a16="http://schemas.microsoft.com/office/drawing/2014/main" id="{EEE15538-7498-7B65-173D-6CEC39D03241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7" name="Straight Connector 596">
                  <a:extLst>
                    <a:ext uri="{FF2B5EF4-FFF2-40B4-BE49-F238E27FC236}">
                      <a16:creationId xmlns:a16="http://schemas.microsoft.com/office/drawing/2014/main" id="{64AFDC08-6168-ABB6-6D1B-11365D732896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8" name="Straight Connector 597">
                  <a:extLst>
                    <a:ext uri="{FF2B5EF4-FFF2-40B4-BE49-F238E27FC236}">
                      <a16:creationId xmlns:a16="http://schemas.microsoft.com/office/drawing/2014/main" id="{39504E04-7402-AD2B-F429-03BA2ADD955D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9" name="Straight Connector 598">
                  <a:extLst>
                    <a:ext uri="{FF2B5EF4-FFF2-40B4-BE49-F238E27FC236}">
                      <a16:creationId xmlns:a16="http://schemas.microsoft.com/office/drawing/2014/main" id="{D1A882C5-A175-19C0-CFF5-AB12D1E1C5B0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0" name="Straight Connector 599">
                  <a:extLst>
                    <a:ext uri="{FF2B5EF4-FFF2-40B4-BE49-F238E27FC236}">
                      <a16:creationId xmlns:a16="http://schemas.microsoft.com/office/drawing/2014/main" id="{3BEC5FDC-B4CC-733E-E106-F35AB9F78C54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1" name="Straight Connector 600">
                  <a:extLst>
                    <a:ext uri="{FF2B5EF4-FFF2-40B4-BE49-F238E27FC236}">
                      <a16:creationId xmlns:a16="http://schemas.microsoft.com/office/drawing/2014/main" id="{94BDA372-FD5B-05FC-9EE5-4EED2A868BF1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22" name="Group 521">
              <a:extLst>
                <a:ext uri="{FF2B5EF4-FFF2-40B4-BE49-F238E27FC236}">
                  <a16:creationId xmlns:a16="http://schemas.microsoft.com/office/drawing/2014/main" id="{BA13A837-9DD7-9FB6-C695-7EA025253662}"/>
                </a:ext>
              </a:extLst>
            </p:cNvPr>
            <p:cNvGrpSpPr/>
            <p:nvPr/>
          </p:nvGrpSpPr>
          <p:grpSpPr>
            <a:xfrm rot="20558223">
              <a:off x="5696004" y="2598318"/>
              <a:ext cx="437629" cy="279410"/>
              <a:chOff x="2933700" y="4038600"/>
              <a:chExt cx="723900" cy="439550"/>
            </a:xfrm>
          </p:grpSpPr>
          <p:sp>
            <p:nvSpPr>
              <p:cNvPr id="580" name="Rectangle 579">
                <a:extLst>
                  <a:ext uri="{FF2B5EF4-FFF2-40B4-BE49-F238E27FC236}">
                    <a16:creationId xmlns:a16="http://schemas.microsoft.com/office/drawing/2014/main" id="{2C2E0103-268E-259C-0760-C2613313C9F7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81" name="Group 580">
                <a:extLst>
                  <a:ext uri="{FF2B5EF4-FFF2-40B4-BE49-F238E27FC236}">
                    <a16:creationId xmlns:a16="http://schemas.microsoft.com/office/drawing/2014/main" id="{36179B4F-3E0E-5FB4-07E8-FC02EBA582BE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582" name="Straight Connector 581">
                  <a:extLst>
                    <a:ext uri="{FF2B5EF4-FFF2-40B4-BE49-F238E27FC236}">
                      <a16:creationId xmlns:a16="http://schemas.microsoft.com/office/drawing/2014/main" id="{C6FC4316-81EE-6B3F-030C-471B2A35E6E5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3" name="Straight Connector 582">
                  <a:extLst>
                    <a:ext uri="{FF2B5EF4-FFF2-40B4-BE49-F238E27FC236}">
                      <a16:creationId xmlns:a16="http://schemas.microsoft.com/office/drawing/2014/main" id="{67D2E0DD-5660-DAB3-85A9-BF0AA54D6AAB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4" name="Straight Connector 583">
                  <a:extLst>
                    <a:ext uri="{FF2B5EF4-FFF2-40B4-BE49-F238E27FC236}">
                      <a16:creationId xmlns:a16="http://schemas.microsoft.com/office/drawing/2014/main" id="{0AB89C57-5495-1D3B-DA9C-4979BB401761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5" name="Straight Connector 584">
                  <a:extLst>
                    <a:ext uri="{FF2B5EF4-FFF2-40B4-BE49-F238E27FC236}">
                      <a16:creationId xmlns:a16="http://schemas.microsoft.com/office/drawing/2014/main" id="{DF329263-570C-2B09-215D-6EFC9400FEE1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6" name="Straight Connector 585">
                  <a:extLst>
                    <a:ext uri="{FF2B5EF4-FFF2-40B4-BE49-F238E27FC236}">
                      <a16:creationId xmlns:a16="http://schemas.microsoft.com/office/drawing/2014/main" id="{9EEE5658-79DE-A1DD-9B72-EDF28D91C7B4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7" name="Straight Connector 586">
                  <a:extLst>
                    <a:ext uri="{FF2B5EF4-FFF2-40B4-BE49-F238E27FC236}">
                      <a16:creationId xmlns:a16="http://schemas.microsoft.com/office/drawing/2014/main" id="{C0A67F37-C05A-FFD2-890E-5F1ED1A844C9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8" name="Straight Connector 587">
                  <a:extLst>
                    <a:ext uri="{FF2B5EF4-FFF2-40B4-BE49-F238E27FC236}">
                      <a16:creationId xmlns:a16="http://schemas.microsoft.com/office/drawing/2014/main" id="{5333CACD-F596-8D62-B482-756D6FD13BBC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9" name="Straight Connector 588">
                  <a:extLst>
                    <a:ext uri="{FF2B5EF4-FFF2-40B4-BE49-F238E27FC236}">
                      <a16:creationId xmlns:a16="http://schemas.microsoft.com/office/drawing/2014/main" id="{FCC6EFE7-E169-6904-4707-4FE6BD006051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0" name="Straight Connector 589">
                  <a:extLst>
                    <a:ext uri="{FF2B5EF4-FFF2-40B4-BE49-F238E27FC236}">
                      <a16:creationId xmlns:a16="http://schemas.microsoft.com/office/drawing/2014/main" id="{E87A7026-D962-0AC4-373F-50E8D363D573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23" name="Group 522">
              <a:extLst>
                <a:ext uri="{FF2B5EF4-FFF2-40B4-BE49-F238E27FC236}">
                  <a16:creationId xmlns:a16="http://schemas.microsoft.com/office/drawing/2014/main" id="{B7D75CA3-2A6A-DA97-097A-DF43EFE55A37}"/>
                </a:ext>
              </a:extLst>
            </p:cNvPr>
            <p:cNvGrpSpPr/>
            <p:nvPr/>
          </p:nvGrpSpPr>
          <p:grpSpPr>
            <a:xfrm rot="20081023">
              <a:off x="6813521" y="3191640"/>
              <a:ext cx="437629" cy="279410"/>
              <a:chOff x="2933700" y="4038600"/>
              <a:chExt cx="723900" cy="439550"/>
            </a:xfrm>
          </p:grpSpPr>
          <p:sp>
            <p:nvSpPr>
              <p:cNvPr id="569" name="Rectangle 568">
                <a:extLst>
                  <a:ext uri="{FF2B5EF4-FFF2-40B4-BE49-F238E27FC236}">
                    <a16:creationId xmlns:a16="http://schemas.microsoft.com/office/drawing/2014/main" id="{521F5674-F03E-FAF9-6A0E-710E62DE304C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0" name="Group 569">
                <a:extLst>
                  <a:ext uri="{FF2B5EF4-FFF2-40B4-BE49-F238E27FC236}">
                    <a16:creationId xmlns:a16="http://schemas.microsoft.com/office/drawing/2014/main" id="{64DF0076-D620-237F-64DA-4A1A41F20F7D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571" name="Straight Connector 570">
                  <a:extLst>
                    <a:ext uri="{FF2B5EF4-FFF2-40B4-BE49-F238E27FC236}">
                      <a16:creationId xmlns:a16="http://schemas.microsoft.com/office/drawing/2014/main" id="{1BD54F7E-8876-631B-FEF7-4EC51BFD4660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2" name="Straight Connector 571">
                  <a:extLst>
                    <a:ext uri="{FF2B5EF4-FFF2-40B4-BE49-F238E27FC236}">
                      <a16:creationId xmlns:a16="http://schemas.microsoft.com/office/drawing/2014/main" id="{626395AF-C36E-114F-0893-7A6DC01CB135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3" name="Straight Connector 572">
                  <a:extLst>
                    <a:ext uri="{FF2B5EF4-FFF2-40B4-BE49-F238E27FC236}">
                      <a16:creationId xmlns:a16="http://schemas.microsoft.com/office/drawing/2014/main" id="{FD0DD695-867A-14E5-FB8A-4EBC7BDB80C2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Straight Connector 573">
                  <a:extLst>
                    <a:ext uri="{FF2B5EF4-FFF2-40B4-BE49-F238E27FC236}">
                      <a16:creationId xmlns:a16="http://schemas.microsoft.com/office/drawing/2014/main" id="{C4C427AF-7BB8-E459-71A9-96B88162A6B0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5" name="Straight Connector 574">
                  <a:extLst>
                    <a:ext uri="{FF2B5EF4-FFF2-40B4-BE49-F238E27FC236}">
                      <a16:creationId xmlns:a16="http://schemas.microsoft.com/office/drawing/2014/main" id="{26C0B363-C84E-51B7-8D2A-403508AC9F6D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6" name="Straight Connector 575">
                  <a:extLst>
                    <a:ext uri="{FF2B5EF4-FFF2-40B4-BE49-F238E27FC236}">
                      <a16:creationId xmlns:a16="http://schemas.microsoft.com/office/drawing/2014/main" id="{F9724E90-E751-754A-807F-F96A13B133A8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7" name="Straight Connector 576">
                  <a:extLst>
                    <a:ext uri="{FF2B5EF4-FFF2-40B4-BE49-F238E27FC236}">
                      <a16:creationId xmlns:a16="http://schemas.microsoft.com/office/drawing/2014/main" id="{D8E9B166-341B-23F6-FE90-C4B0812CF0DF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8" name="Straight Connector 577">
                  <a:extLst>
                    <a:ext uri="{FF2B5EF4-FFF2-40B4-BE49-F238E27FC236}">
                      <a16:creationId xmlns:a16="http://schemas.microsoft.com/office/drawing/2014/main" id="{229D9649-2AAF-6FEF-936C-701E0ADBC045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9" name="Straight Connector 578">
                  <a:extLst>
                    <a:ext uri="{FF2B5EF4-FFF2-40B4-BE49-F238E27FC236}">
                      <a16:creationId xmlns:a16="http://schemas.microsoft.com/office/drawing/2014/main" id="{75C0A410-AFBE-FC48-0659-0298E648E0FE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24" name="Group 523">
              <a:extLst>
                <a:ext uri="{FF2B5EF4-FFF2-40B4-BE49-F238E27FC236}">
                  <a16:creationId xmlns:a16="http://schemas.microsoft.com/office/drawing/2014/main" id="{03563F2F-2350-DD5C-7933-1C6BD728BB61}"/>
                </a:ext>
              </a:extLst>
            </p:cNvPr>
            <p:cNvGrpSpPr/>
            <p:nvPr/>
          </p:nvGrpSpPr>
          <p:grpSpPr>
            <a:xfrm rot="2105834">
              <a:off x="5755633" y="3164563"/>
              <a:ext cx="437629" cy="279410"/>
              <a:chOff x="2933700" y="4038600"/>
              <a:chExt cx="723900" cy="439550"/>
            </a:xfrm>
          </p:grpSpPr>
          <p:sp>
            <p:nvSpPr>
              <p:cNvPr id="558" name="Rectangle 557">
                <a:extLst>
                  <a:ext uri="{FF2B5EF4-FFF2-40B4-BE49-F238E27FC236}">
                    <a16:creationId xmlns:a16="http://schemas.microsoft.com/office/drawing/2014/main" id="{68CEA12A-46DB-75A6-7DCE-BFC7255E0523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59" name="Group 558">
                <a:extLst>
                  <a:ext uri="{FF2B5EF4-FFF2-40B4-BE49-F238E27FC236}">
                    <a16:creationId xmlns:a16="http://schemas.microsoft.com/office/drawing/2014/main" id="{4D481C5D-3BFE-1F49-38AA-538733C35AF4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560" name="Straight Connector 559">
                  <a:extLst>
                    <a:ext uri="{FF2B5EF4-FFF2-40B4-BE49-F238E27FC236}">
                      <a16:creationId xmlns:a16="http://schemas.microsoft.com/office/drawing/2014/main" id="{CB84DDF0-7A11-78F7-A32E-4AD8A475B834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1" name="Straight Connector 560">
                  <a:extLst>
                    <a:ext uri="{FF2B5EF4-FFF2-40B4-BE49-F238E27FC236}">
                      <a16:creationId xmlns:a16="http://schemas.microsoft.com/office/drawing/2014/main" id="{0B0E2764-AFF7-279B-933F-28BA6C161908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2" name="Straight Connector 561">
                  <a:extLst>
                    <a:ext uri="{FF2B5EF4-FFF2-40B4-BE49-F238E27FC236}">
                      <a16:creationId xmlns:a16="http://schemas.microsoft.com/office/drawing/2014/main" id="{CD2EF431-43E4-3B94-D058-DCE5384B8FD4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3" name="Straight Connector 562">
                  <a:extLst>
                    <a:ext uri="{FF2B5EF4-FFF2-40B4-BE49-F238E27FC236}">
                      <a16:creationId xmlns:a16="http://schemas.microsoft.com/office/drawing/2014/main" id="{F95DC4C8-A713-A8E0-6920-B77132B838A3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4" name="Straight Connector 563">
                  <a:extLst>
                    <a:ext uri="{FF2B5EF4-FFF2-40B4-BE49-F238E27FC236}">
                      <a16:creationId xmlns:a16="http://schemas.microsoft.com/office/drawing/2014/main" id="{823B96C8-6866-9D6A-6A6C-247DDE10F681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Straight Connector 564">
                  <a:extLst>
                    <a:ext uri="{FF2B5EF4-FFF2-40B4-BE49-F238E27FC236}">
                      <a16:creationId xmlns:a16="http://schemas.microsoft.com/office/drawing/2014/main" id="{5DB6AFB5-686A-1745-EB81-51B7561CF505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Straight Connector 565">
                  <a:extLst>
                    <a:ext uri="{FF2B5EF4-FFF2-40B4-BE49-F238E27FC236}">
                      <a16:creationId xmlns:a16="http://schemas.microsoft.com/office/drawing/2014/main" id="{60E1D173-02BF-1496-972F-C6411A1689ED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Straight Connector 566">
                  <a:extLst>
                    <a:ext uri="{FF2B5EF4-FFF2-40B4-BE49-F238E27FC236}">
                      <a16:creationId xmlns:a16="http://schemas.microsoft.com/office/drawing/2014/main" id="{A75BBE61-C375-1228-3E20-D1120C972EB1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8" name="Straight Connector 567">
                  <a:extLst>
                    <a:ext uri="{FF2B5EF4-FFF2-40B4-BE49-F238E27FC236}">
                      <a16:creationId xmlns:a16="http://schemas.microsoft.com/office/drawing/2014/main" id="{B0A6F714-B28A-CD33-153D-D48030EBC714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25" name="Up Arrow 346">
              <a:extLst>
                <a:ext uri="{FF2B5EF4-FFF2-40B4-BE49-F238E27FC236}">
                  <a16:creationId xmlns:a16="http://schemas.microsoft.com/office/drawing/2014/main" id="{F1C56B87-98EE-A7D7-291F-2470D7B97E42}"/>
                </a:ext>
              </a:extLst>
            </p:cNvPr>
            <p:cNvSpPr/>
            <p:nvPr/>
          </p:nvSpPr>
          <p:spPr>
            <a:xfrm>
              <a:off x="3340071" y="3148984"/>
              <a:ext cx="165129" cy="329890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6" name="Group 525">
              <a:extLst>
                <a:ext uri="{FF2B5EF4-FFF2-40B4-BE49-F238E27FC236}">
                  <a16:creationId xmlns:a16="http://schemas.microsoft.com/office/drawing/2014/main" id="{5E348BDC-7D86-CCBB-A457-E888A7C20645}"/>
                </a:ext>
              </a:extLst>
            </p:cNvPr>
            <p:cNvGrpSpPr/>
            <p:nvPr/>
          </p:nvGrpSpPr>
          <p:grpSpPr>
            <a:xfrm>
              <a:off x="2348484" y="2301341"/>
              <a:ext cx="5347716" cy="2021767"/>
              <a:chOff x="2348484" y="1743157"/>
              <a:chExt cx="5347716" cy="2021767"/>
            </a:xfrm>
          </p:grpSpPr>
          <p:sp>
            <p:nvSpPr>
              <p:cNvPr id="550" name="Up Arrow 1">
                <a:extLst>
                  <a:ext uri="{FF2B5EF4-FFF2-40B4-BE49-F238E27FC236}">
                    <a16:creationId xmlns:a16="http://schemas.microsoft.com/office/drawing/2014/main" id="{6ED58EE2-3BA2-C3E2-D18C-94BFD55792C9}"/>
                  </a:ext>
                </a:extLst>
              </p:cNvPr>
              <p:cNvSpPr/>
              <p:nvPr/>
            </p:nvSpPr>
            <p:spPr>
              <a:xfrm>
                <a:off x="2424684" y="1752600"/>
                <a:ext cx="166116" cy="309914"/>
              </a:xfrm>
              <a:prstGeom prst="up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Up Arrow 345">
                <a:extLst>
                  <a:ext uri="{FF2B5EF4-FFF2-40B4-BE49-F238E27FC236}">
                    <a16:creationId xmlns:a16="http://schemas.microsoft.com/office/drawing/2014/main" id="{1327FE53-5CA7-C233-1468-0DE99FF87A42}"/>
                  </a:ext>
                </a:extLst>
              </p:cNvPr>
              <p:cNvSpPr/>
              <p:nvPr/>
            </p:nvSpPr>
            <p:spPr>
              <a:xfrm>
                <a:off x="2348484" y="3429000"/>
                <a:ext cx="186037" cy="335924"/>
              </a:xfrm>
              <a:prstGeom prst="up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Up Arrow 347">
                <a:extLst>
                  <a:ext uri="{FF2B5EF4-FFF2-40B4-BE49-F238E27FC236}">
                    <a16:creationId xmlns:a16="http://schemas.microsoft.com/office/drawing/2014/main" id="{2B89EA2F-6187-88B2-532B-12E784E731A1}"/>
                  </a:ext>
                </a:extLst>
              </p:cNvPr>
              <p:cNvSpPr/>
              <p:nvPr/>
            </p:nvSpPr>
            <p:spPr>
              <a:xfrm>
                <a:off x="4253484" y="3397876"/>
                <a:ext cx="160172" cy="335924"/>
              </a:xfrm>
              <a:prstGeom prst="up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Up Arrow 348">
                <a:extLst>
                  <a:ext uri="{FF2B5EF4-FFF2-40B4-BE49-F238E27FC236}">
                    <a16:creationId xmlns:a16="http://schemas.microsoft.com/office/drawing/2014/main" id="{19FB5035-8023-08E4-60C4-1419B8536F19}"/>
                  </a:ext>
                </a:extLst>
              </p:cNvPr>
              <p:cNvSpPr/>
              <p:nvPr/>
            </p:nvSpPr>
            <p:spPr>
              <a:xfrm>
                <a:off x="5244084" y="2514599"/>
                <a:ext cx="166116" cy="328021"/>
              </a:xfrm>
              <a:prstGeom prst="up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4" name="Up Arrow 349">
                <a:extLst>
                  <a:ext uri="{FF2B5EF4-FFF2-40B4-BE49-F238E27FC236}">
                    <a16:creationId xmlns:a16="http://schemas.microsoft.com/office/drawing/2014/main" id="{B5DCF10C-8C28-AF80-5FF7-C6A821306D82}"/>
                  </a:ext>
                </a:extLst>
              </p:cNvPr>
              <p:cNvSpPr/>
              <p:nvPr/>
            </p:nvSpPr>
            <p:spPr>
              <a:xfrm>
                <a:off x="6463284" y="3124200"/>
                <a:ext cx="166116" cy="335924"/>
              </a:xfrm>
              <a:prstGeom prst="up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5" name="Up Arrow 350">
                <a:extLst>
                  <a:ext uri="{FF2B5EF4-FFF2-40B4-BE49-F238E27FC236}">
                    <a16:creationId xmlns:a16="http://schemas.microsoft.com/office/drawing/2014/main" id="{BC003F2A-1D1D-C6CD-218D-9792B3B83E01}"/>
                  </a:ext>
                </a:extLst>
              </p:cNvPr>
              <p:cNvSpPr/>
              <p:nvPr/>
            </p:nvSpPr>
            <p:spPr>
              <a:xfrm>
                <a:off x="7530084" y="2514600"/>
                <a:ext cx="166116" cy="352140"/>
              </a:xfrm>
              <a:prstGeom prst="up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Up Arrow 351">
                <a:extLst>
                  <a:ext uri="{FF2B5EF4-FFF2-40B4-BE49-F238E27FC236}">
                    <a16:creationId xmlns:a16="http://schemas.microsoft.com/office/drawing/2014/main" id="{7AF5A5A8-4CFC-87C8-27AF-B3BC68854B4A}"/>
                  </a:ext>
                </a:extLst>
              </p:cNvPr>
              <p:cNvSpPr/>
              <p:nvPr/>
            </p:nvSpPr>
            <p:spPr>
              <a:xfrm>
                <a:off x="6387084" y="1981200"/>
                <a:ext cx="143798" cy="322730"/>
              </a:xfrm>
              <a:prstGeom prst="up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7" name="Up Arrow 352">
                <a:extLst>
                  <a:ext uri="{FF2B5EF4-FFF2-40B4-BE49-F238E27FC236}">
                    <a16:creationId xmlns:a16="http://schemas.microsoft.com/office/drawing/2014/main" id="{D71B24D7-E84C-93B8-D0FB-8E8D7BB3125E}"/>
                  </a:ext>
                </a:extLst>
              </p:cNvPr>
              <p:cNvSpPr/>
              <p:nvPr/>
            </p:nvSpPr>
            <p:spPr>
              <a:xfrm rot="19901904">
                <a:off x="4327791" y="1743157"/>
                <a:ext cx="136883" cy="290106"/>
              </a:xfrm>
              <a:prstGeom prst="up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7" name="Up Arrow 353">
              <a:extLst>
                <a:ext uri="{FF2B5EF4-FFF2-40B4-BE49-F238E27FC236}">
                  <a16:creationId xmlns:a16="http://schemas.microsoft.com/office/drawing/2014/main" id="{8BADF010-A9DB-DB50-CB7F-85CDD72E18F5}"/>
                </a:ext>
              </a:extLst>
            </p:cNvPr>
            <p:cNvSpPr/>
            <p:nvPr/>
          </p:nvSpPr>
          <p:spPr>
            <a:xfrm rot="10800000">
              <a:off x="1357884" y="3225184"/>
              <a:ext cx="394716" cy="564524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8" name="Group 527">
              <a:extLst>
                <a:ext uri="{FF2B5EF4-FFF2-40B4-BE49-F238E27FC236}">
                  <a16:creationId xmlns:a16="http://schemas.microsoft.com/office/drawing/2014/main" id="{71C4B77B-7D60-687C-A3FB-86DFC76F1926}"/>
                </a:ext>
              </a:extLst>
            </p:cNvPr>
            <p:cNvGrpSpPr/>
            <p:nvPr/>
          </p:nvGrpSpPr>
          <p:grpSpPr>
            <a:xfrm>
              <a:off x="1246817" y="2287859"/>
              <a:ext cx="6421766" cy="2055541"/>
              <a:chOff x="1246817" y="1729675"/>
              <a:chExt cx="6421766" cy="2055541"/>
            </a:xfrm>
          </p:grpSpPr>
          <p:sp>
            <p:nvSpPr>
              <p:cNvPr id="540" name="Freeform 354">
                <a:extLst>
                  <a:ext uri="{FF2B5EF4-FFF2-40B4-BE49-F238E27FC236}">
                    <a16:creationId xmlns:a16="http://schemas.microsoft.com/office/drawing/2014/main" id="{0E5B607B-B8B0-0F52-4885-700325B4A0E8}"/>
                  </a:ext>
                </a:extLst>
              </p:cNvPr>
              <p:cNvSpPr/>
              <p:nvPr/>
            </p:nvSpPr>
            <p:spPr>
              <a:xfrm rot="21058079">
                <a:off x="2217496" y="1777384"/>
                <a:ext cx="345687" cy="379141"/>
              </a:xfrm>
              <a:custGeom>
                <a:avLst/>
                <a:gdLst>
                  <a:gd name="connsiteX0" fmla="*/ 0 w 345687"/>
                  <a:gd name="connsiteY0" fmla="*/ 379141 h 379141"/>
                  <a:gd name="connsiteX1" fmla="*/ 133814 w 345687"/>
                  <a:gd name="connsiteY1" fmla="*/ 111512 h 379141"/>
                  <a:gd name="connsiteX2" fmla="*/ 345687 w 345687"/>
                  <a:gd name="connsiteY2" fmla="*/ 0 h 379141"/>
                  <a:gd name="connsiteX3" fmla="*/ 345687 w 345687"/>
                  <a:gd name="connsiteY3" fmla="*/ 0 h 379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687" h="379141">
                    <a:moveTo>
                      <a:pt x="0" y="379141"/>
                    </a:moveTo>
                    <a:cubicBezTo>
                      <a:pt x="38100" y="276921"/>
                      <a:pt x="76200" y="174702"/>
                      <a:pt x="133814" y="111512"/>
                    </a:cubicBezTo>
                    <a:cubicBezTo>
                      <a:pt x="191428" y="48322"/>
                      <a:pt x="345687" y="0"/>
                      <a:pt x="345687" y="0"/>
                    </a:cubicBezTo>
                    <a:lnTo>
                      <a:pt x="345687" y="0"/>
                    </a:lnTo>
                  </a:path>
                </a:pathLst>
              </a:cu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1" name="Freeform 355">
                <a:extLst>
                  <a:ext uri="{FF2B5EF4-FFF2-40B4-BE49-F238E27FC236}">
                    <a16:creationId xmlns:a16="http://schemas.microsoft.com/office/drawing/2014/main" id="{43299571-ACE4-D60D-E390-080975CA2BD9}"/>
                  </a:ext>
                </a:extLst>
              </p:cNvPr>
              <p:cNvSpPr/>
              <p:nvPr/>
            </p:nvSpPr>
            <p:spPr>
              <a:xfrm rot="21058079">
                <a:off x="2161217" y="3406075"/>
                <a:ext cx="345687" cy="379141"/>
              </a:xfrm>
              <a:custGeom>
                <a:avLst/>
                <a:gdLst>
                  <a:gd name="connsiteX0" fmla="*/ 0 w 345687"/>
                  <a:gd name="connsiteY0" fmla="*/ 379141 h 379141"/>
                  <a:gd name="connsiteX1" fmla="*/ 133814 w 345687"/>
                  <a:gd name="connsiteY1" fmla="*/ 111512 h 379141"/>
                  <a:gd name="connsiteX2" fmla="*/ 345687 w 345687"/>
                  <a:gd name="connsiteY2" fmla="*/ 0 h 379141"/>
                  <a:gd name="connsiteX3" fmla="*/ 345687 w 345687"/>
                  <a:gd name="connsiteY3" fmla="*/ 0 h 379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687" h="379141">
                    <a:moveTo>
                      <a:pt x="0" y="379141"/>
                    </a:moveTo>
                    <a:cubicBezTo>
                      <a:pt x="38100" y="276921"/>
                      <a:pt x="76200" y="174702"/>
                      <a:pt x="133814" y="111512"/>
                    </a:cubicBezTo>
                    <a:cubicBezTo>
                      <a:pt x="191428" y="48322"/>
                      <a:pt x="345687" y="0"/>
                      <a:pt x="345687" y="0"/>
                    </a:cubicBezTo>
                    <a:lnTo>
                      <a:pt x="345687" y="0"/>
                    </a:lnTo>
                  </a:path>
                </a:pathLst>
              </a:cu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2" name="Freeform 356">
                <a:extLst>
                  <a:ext uri="{FF2B5EF4-FFF2-40B4-BE49-F238E27FC236}">
                    <a16:creationId xmlns:a16="http://schemas.microsoft.com/office/drawing/2014/main" id="{9AF68CCE-B4C2-E2D0-9304-DBB7570C624A}"/>
                  </a:ext>
                </a:extLst>
              </p:cNvPr>
              <p:cNvSpPr/>
              <p:nvPr/>
            </p:nvSpPr>
            <p:spPr>
              <a:xfrm rot="21058079">
                <a:off x="1246817" y="2567875"/>
                <a:ext cx="345687" cy="379141"/>
              </a:xfrm>
              <a:custGeom>
                <a:avLst/>
                <a:gdLst>
                  <a:gd name="connsiteX0" fmla="*/ 0 w 345687"/>
                  <a:gd name="connsiteY0" fmla="*/ 379141 h 379141"/>
                  <a:gd name="connsiteX1" fmla="*/ 133814 w 345687"/>
                  <a:gd name="connsiteY1" fmla="*/ 111512 h 379141"/>
                  <a:gd name="connsiteX2" fmla="*/ 345687 w 345687"/>
                  <a:gd name="connsiteY2" fmla="*/ 0 h 379141"/>
                  <a:gd name="connsiteX3" fmla="*/ 345687 w 345687"/>
                  <a:gd name="connsiteY3" fmla="*/ 0 h 379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687" h="379141">
                    <a:moveTo>
                      <a:pt x="0" y="379141"/>
                    </a:moveTo>
                    <a:cubicBezTo>
                      <a:pt x="38100" y="276921"/>
                      <a:pt x="76200" y="174702"/>
                      <a:pt x="133814" y="111512"/>
                    </a:cubicBezTo>
                    <a:cubicBezTo>
                      <a:pt x="191428" y="48322"/>
                      <a:pt x="345687" y="0"/>
                      <a:pt x="345687" y="0"/>
                    </a:cubicBezTo>
                    <a:lnTo>
                      <a:pt x="345687" y="0"/>
                    </a:lnTo>
                  </a:path>
                </a:pathLst>
              </a:cu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3" name="Freeform 357">
                <a:extLst>
                  <a:ext uri="{FF2B5EF4-FFF2-40B4-BE49-F238E27FC236}">
                    <a16:creationId xmlns:a16="http://schemas.microsoft.com/office/drawing/2014/main" id="{491EE322-ABE0-FF50-35BE-24C8FFA90F75}"/>
                  </a:ext>
                </a:extLst>
              </p:cNvPr>
              <p:cNvSpPr/>
              <p:nvPr/>
            </p:nvSpPr>
            <p:spPr>
              <a:xfrm rot="21058079">
                <a:off x="3151817" y="2539384"/>
                <a:ext cx="345687" cy="379141"/>
              </a:xfrm>
              <a:custGeom>
                <a:avLst/>
                <a:gdLst>
                  <a:gd name="connsiteX0" fmla="*/ 0 w 345687"/>
                  <a:gd name="connsiteY0" fmla="*/ 379141 h 379141"/>
                  <a:gd name="connsiteX1" fmla="*/ 133814 w 345687"/>
                  <a:gd name="connsiteY1" fmla="*/ 111512 h 379141"/>
                  <a:gd name="connsiteX2" fmla="*/ 345687 w 345687"/>
                  <a:gd name="connsiteY2" fmla="*/ 0 h 379141"/>
                  <a:gd name="connsiteX3" fmla="*/ 345687 w 345687"/>
                  <a:gd name="connsiteY3" fmla="*/ 0 h 379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687" h="379141">
                    <a:moveTo>
                      <a:pt x="0" y="379141"/>
                    </a:moveTo>
                    <a:cubicBezTo>
                      <a:pt x="38100" y="276921"/>
                      <a:pt x="76200" y="174702"/>
                      <a:pt x="133814" y="111512"/>
                    </a:cubicBezTo>
                    <a:cubicBezTo>
                      <a:pt x="191428" y="48322"/>
                      <a:pt x="345687" y="0"/>
                      <a:pt x="345687" y="0"/>
                    </a:cubicBezTo>
                    <a:lnTo>
                      <a:pt x="345687" y="0"/>
                    </a:lnTo>
                  </a:path>
                </a:pathLst>
              </a:cu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4" name="Freeform 358">
                <a:extLst>
                  <a:ext uri="{FF2B5EF4-FFF2-40B4-BE49-F238E27FC236}">
                    <a16:creationId xmlns:a16="http://schemas.microsoft.com/office/drawing/2014/main" id="{B01B0154-8245-A50E-8AD4-19C15A712071}"/>
                  </a:ext>
                </a:extLst>
              </p:cNvPr>
              <p:cNvSpPr/>
              <p:nvPr/>
            </p:nvSpPr>
            <p:spPr>
              <a:xfrm rot="21058079">
                <a:off x="3990017" y="3406075"/>
                <a:ext cx="345687" cy="379141"/>
              </a:xfrm>
              <a:custGeom>
                <a:avLst/>
                <a:gdLst>
                  <a:gd name="connsiteX0" fmla="*/ 0 w 345687"/>
                  <a:gd name="connsiteY0" fmla="*/ 379141 h 379141"/>
                  <a:gd name="connsiteX1" fmla="*/ 133814 w 345687"/>
                  <a:gd name="connsiteY1" fmla="*/ 111512 h 379141"/>
                  <a:gd name="connsiteX2" fmla="*/ 345687 w 345687"/>
                  <a:gd name="connsiteY2" fmla="*/ 0 h 379141"/>
                  <a:gd name="connsiteX3" fmla="*/ 345687 w 345687"/>
                  <a:gd name="connsiteY3" fmla="*/ 0 h 379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687" h="379141">
                    <a:moveTo>
                      <a:pt x="0" y="379141"/>
                    </a:moveTo>
                    <a:cubicBezTo>
                      <a:pt x="38100" y="276921"/>
                      <a:pt x="76200" y="174702"/>
                      <a:pt x="133814" y="111512"/>
                    </a:cubicBezTo>
                    <a:cubicBezTo>
                      <a:pt x="191428" y="48322"/>
                      <a:pt x="345687" y="0"/>
                      <a:pt x="345687" y="0"/>
                    </a:cubicBezTo>
                    <a:lnTo>
                      <a:pt x="345687" y="0"/>
                    </a:lnTo>
                  </a:path>
                </a:pathLst>
              </a:cu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5" name="Freeform 359">
                <a:extLst>
                  <a:ext uri="{FF2B5EF4-FFF2-40B4-BE49-F238E27FC236}">
                    <a16:creationId xmlns:a16="http://schemas.microsoft.com/office/drawing/2014/main" id="{4570376A-1D2D-21C4-2505-4B949A13A919}"/>
                  </a:ext>
                </a:extLst>
              </p:cNvPr>
              <p:cNvSpPr/>
              <p:nvPr/>
            </p:nvSpPr>
            <p:spPr>
              <a:xfrm rot="21058079">
                <a:off x="4066217" y="1729675"/>
                <a:ext cx="345687" cy="379141"/>
              </a:xfrm>
              <a:custGeom>
                <a:avLst/>
                <a:gdLst>
                  <a:gd name="connsiteX0" fmla="*/ 0 w 345687"/>
                  <a:gd name="connsiteY0" fmla="*/ 379141 h 379141"/>
                  <a:gd name="connsiteX1" fmla="*/ 133814 w 345687"/>
                  <a:gd name="connsiteY1" fmla="*/ 111512 h 379141"/>
                  <a:gd name="connsiteX2" fmla="*/ 345687 w 345687"/>
                  <a:gd name="connsiteY2" fmla="*/ 0 h 379141"/>
                  <a:gd name="connsiteX3" fmla="*/ 345687 w 345687"/>
                  <a:gd name="connsiteY3" fmla="*/ 0 h 379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687" h="379141">
                    <a:moveTo>
                      <a:pt x="0" y="379141"/>
                    </a:moveTo>
                    <a:cubicBezTo>
                      <a:pt x="38100" y="276921"/>
                      <a:pt x="76200" y="174702"/>
                      <a:pt x="133814" y="111512"/>
                    </a:cubicBezTo>
                    <a:cubicBezTo>
                      <a:pt x="191428" y="48322"/>
                      <a:pt x="345687" y="0"/>
                      <a:pt x="345687" y="0"/>
                    </a:cubicBezTo>
                    <a:lnTo>
                      <a:pt x="345687" y="0"/>
                    </a:lnTo>
                  </a:path>
                </a:pathLst>
              </a:cu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6" name="Freeform 360">
                <a:extLst>
                  <a:ext uri="{FF2B5EF4-FFF2-40B4-BE49-F238E27FC236}">
                    <a16:creationId xmlns:a16="http://schemas.microsoft.com/office/drawing/2014/main" id="{C4E61306-7AD2-6E8A-9E30-180D8801CDA9}"/>
                  </a:ext>
                </a:extLst>
              </p:cNvPr>
              <p:cNvSpPr/>
              <p:nvPr/>
            </p:nvSpPr>
            <p:spPr>
              <a:xfrm rot="21058079">
                <a:off x="5056817" y="2491675"/>
                <a:ext cx="345687" cy="379141"/>
              </a:xfrm>
              <a:custGeom>
                <a:avLst/>
                <a:gdLst>
                  <a:gd name="connsiteX0" fmla="*/ 0 w 345687"/>
                  <a:gd name="connsiteY0" fmla="*/ 379141 h 379141"/>
                  <a:gd name="connsiteX1" fmla="*/ 133814 w 345687"/>
                  <a:gd name="connsiteY1" fmla="*/ 111512 h 379141"/>
                  <a:gd name="connsiteX2" fmla="*/ 345687 w 345687"/>
                  <a:gd name="connsiteY2" fmla="*/ 0 h 379141"/>
                  <a:gd name="connsiteX3" fmla="*/ 345687 w 345687"/>
                  <a:gd name="connsiteY3" fmla="*/ 0 h 379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687" h="379141">
                    <a:moveTo>
                      <a:pt x="0" y="379141"/>
                    </a:moveTo>
                    <a:cubicBezTo>
                      <a:pt x="38100" y="276921"/>
                      <a:pt x="76200" y="174702"/>
                      <a:pt x="133814" y="111512"/>
                    </a:cubicBezTo>
                    <a:cubicBezTo>
                      <a:pt x="191428" y="48322"/>
                      <a:pt x="345687" y="0"/>
                      <a:pt x="345687" y="0"/>
                    </a:cubicBezTo>
                    <a:lnTo>
                      <a:pt x="345687" y="0"/>
                    </a:lnTo>
                  </a:path>
                </a:pathLst>
              </a:cu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Freeform 361">
                <a:extLst>
                  <a:ext uri="{FF2B5EF4-FFF2-40B4-BE49-F238E27FC236}">
                    <a16:creationId xmlns:a16="http://schemas.microsoft.com/office/drawing/2014/main" id="{2DE0FEA5-831A-4F5D-EB61-1E0E985D9CEB}"/>
                  </a:ext>
                </a:extLst>
              </p:cNvPr>
              <p:cNvSpPr/>
              <p:nvPr/>
            </p:nvSpPr>
            <p:spPr>
              <a:xfrm rot="21058079">
                <a:off x="6199817" y="3101275"/>
                <a:ext cx="345687" cy="379141"/>
              </a:xfrm>
              <a:custGeom>
                <a:avLst/>
                <a:gdLst>
                  <a:gd name="connsiteX0" fmla="*/ 0 w 345687"/>
                  <a:gd name="connsiteY0" fmla="*/ 379141 h 379141"/>
                  <a:gd name="connsiteX1" fmla="*/ 133814 w 345687"/>
                  <a:gd name="connsiteY1" fmla="*/ 111512 h 379141"/>
                  <a:gd name="connsiteX2" fmla="*/ 345687 w 345687"/>
                  <a:gd name="connsiteY2" fmla="*/ 0 h 379141"/>
                  <a:gd name="connsiteX3" fmla="*/ 345687 w 345687"/>
                  <a:gd name="connsiteY3" fmla="*/ 0 h 379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687" h="379141">
                    <a:moveTo>
                      <a:pt x="0" y="379141"/>
                    </a:moveTo>
                    <a:cubicBezTo>
                      <a:pt x="38100" y="276921"/>
                      <a:pt x="76200" y="174702"/>
                      <a:pt x="133814" y="111512"/>
                    </a:cubicBezTo>
                    <a:cubicBezTo>
                      <a:pt x="191428" y="48322"/>
                      <a:pt x="345687" y="0"/>
                      <a:pt x="345687" y="0"/>
                    </a:cubicBezTo>
                    <a:lnTo>
                      <a:pt x="345687" y="0"/>
                    </a:lnTo>
                  </a:path>
                </a:pathLst>
              </a:cu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8" name="Freeform 362">
                <a:extLst>
                  <a:ext uri="{FF2B5EF4-FFF2-40B4-BE49-F238E27FC236}">
                    <a16:creationId xmlns:a16="http://schemas.microsoft.com/office/drawing/2014/main" id="{AA853D78-777B-E209-B58B-B566E8E81C7E}"/>
                  </a:ext>
                </a:extLst>
              </p:cNvPr>
              <p:cNvSpPr/>
              <p:nvPr/>
            </p:nvSpPr>
            <p:spPr>
              <a:xfrm rot="21058079">
                <a:off x="7322896" y="2491675"/>
                <a:ext cx="345687" cy="379141"/>
              </a:xfrm>
              <a:custGeom>
                <a:avLst/>
                <a:gdLst>
                  <a:gd name="connsiteX0" fmla="*/ 0 w 345687"/>
                  <a:gd name="connsiteY0" fmla="*/ 379141 h 379141"/>
                  <a:gd name="connsiteX1" fmla="*/ 133814 w 345687"/>
                  <a:gd name="connsiteY1" fmla="*/ 111512 h 379141"/>
                  <a:gd name="connsiteX2" fmla="*/ 345687 w 345687"/>
                  <a:gd name="connsiteY2" fmla="*/ 0 h 379141"/>
                  <a:gd name="connsiteX3" fmla="*/ 345687 w 345687"/>
                  <a:gd name="connsiteY3" fmla="*/ 0 h 379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687" h="379141">
                    <a:moveTo>
                      <a:pt x="0" y="379141"/>
                    </a:moveTo>
                    <a:cubicBezTo>
                      <a:pt x="38100" y="276921"/>
                      <a:pt x="76200" y="174702"/>
                      <a:pt x="133814" y="111512"/>
                    </a:cubicBezTo>
                    <a:cubicBezTo>
                      <a:pt x="191428" y="48322"/>
                      <a:pt x="345687" y="0"/>
                      <a:pt x="345687" y="0"/>
                    </a:cubicBezTo>
                    <a:lnTo>
                      <a:pt x="345687" y="0"/>
                    </a:lnTo>
                  </a:path>
                </a:pathLst>
              </a:cu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Freeform 363">
                <a:extLst>
                  <a:ext uri="{FF2B5EF4-FFF2-40B4-BE49-F238E27FC236}">
                    <a16:creationId xmlns:a16="http://schemas.microsoft.com/office/drawing/2014/main" id="{C570DCDB-CC83-3B35-98E2-863E1FCE160F}"/>
                  </a:ext>
                </a:extLst>
              </p:cNvPr>
              <p:cNvSpPr/>
              <p:nvPr/>
            </p:nvSpPr>
            <p:spPr>
              <a:xfrm rot="21058079">
                <a:off x="6179896" y="1958275"/>
                <a:ext cx="345687" cy="379141"/>
              </a:xfrm>
              <a:custGeom>
                <a:avLst/>
                <a:gdLst>
                  <a:gd name="connsiteX0" fmla="*/ 0 w 345687"/>
                  <a:gd name="connsiteY0" fmla="*/ 379141 h 379141"/>
                  <a:gd name="connsiteX1" fmla="*/ 133814 w 345687"/>
                  <a:gd name="connsiteY1" fmla="*/ 111512 h 379141"/>
                  <a:gd name="connsiteX2" fmla="*/ 345687 w 345687"/>
                  <a:gd name="connsiteY2" fmla="*/ 0 h 379141"/>
                  <a:gd name="connsiteX3" fmla="*/ 345687 w 345687"/>
                  <a:gd name="connsiteY3" fmla="*/ 0 h 379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687" h="379141">
                    <a:moveTo>
                      <a:pt x="0" y="379141"/>
                    </a:moveTo>
                    <a:cubicBezTo>
                      <a:pt x="38100" y="276921"/>
                      <a:pt x="76200" y="174702"/>
                      <a:pt x="133814" y="111512"/>
                    </a:cubicBezTo>
                    <a:cubicBezTo>
                      <a:pt x="191428" y="48322"/>
                      <a:pt x="345687" y="0"/>
                      <a:pt x="345687" y="0"/>
                    </a:cubicBezTo>
                    <a:lnTo>
                      <a:pt x="345687" y="0"/>
                    </a:lnTo>
                  </a:path>
                </a:pathLst>
              </a:cu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9" name="Group 528">
              <a:extLst>
                <a:ext uri="{FF2B5EF4-FFF2-40B4-BE49-F238E27FC236}">
                  <a16:creationId xmlns:a16="http://schemas.microsoft.com/office/drawing/2014/main" id="{A43E7C46-DAB8-916D-B5F3-5F217657A18C}"/>
                </a:ext>
              </a:extLst>
            </p:cNvPr>
            <p:cNvGrpSpPr/>
            <p:nvPr/>
          </p:nvGrpSpPr>
          <p:grpSpPr>
            <a:xfrm>
              <a:off x="1354858" y="1941257"/>
              <a:ext cx="6722342" cy="2160639"/>
              <a:chOff x="1366914" y="-1360127"/>
              <a:chExt cx="6722342" cy="216063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0" name="TextBox 529">
                    <a:extLst>
                      <a:ext uri="{FF2B5EF4-FFF2-40B4-BE49-F238E27FC236}">
                        <a16:creationId xmlns:a16="http://schemas.microsoft.com/office/drawing/2014/main" id="{9D0A1FFE-D091-8B6D-3629-6D1EE6FC63CA}"/>
                      </a:ext>
                    </a:extLst>
                  </p:cNvPr>
                  <p:cNvSpPr txBox="1"/>
                  <p:nvPr/>
                </p:nvSpPr>
                <p:spPr>
                  <a:xfrm>
                    <a:off x="2122689" y="-1316666"/>
                    <a:ext cx="37702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/>
                            </a:rPr>
                            <m:t>𝒃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274" name="TextBox 273">
                    <a:extLst>
                      <a:ext uri="{FF2B5EF4-FFF2-40B4-BE49-F238E27FC236}">
                        <a16:creationId xmlns:a16="http://schemas.microsoft.com/office/drawing/2014/main" id="{4176FD64-8A8E-9790-D1D7-B7825A0780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22689" y="-1316666"/>
                    <a:ext cx="377026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1" name="TextBox 530">
                    <a:extLst>
                      <a:ext uri="{FF2B5EF4-FFF2-40B4-BE49-F238E27FC236}">
                        <a16:creationId xmlns:a16="http://schemas.microsoft.com/office/drawing/2014/main" id="{A853F9B6-6DCE-E322-9A48-37130AA9779B}"/>
                      </a:ext>
                    </a:extLst>
                  </p:cNvPr>
                  <p:cNvSpPr txBox="1"/>
                  <p:nvPr/>
                </p:nvSpPr>
                <p:spPr>
                  <a:xfrm>
                    <a:off x="1366914" y="-641357"/>
                    <a:ext cx="37542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/>
                            </a:rPr>
                            <m:t>𝒗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275" name="TextBox 274">
                    <a:extLst>
                      <a:ext uri="{FF2B5EF4-FFF2-40B4-BE49-F238E27FC236}">
                        <a16:creationId xmlns:a16="http://schemas.microsoft.com/office/drawing/2014/main" id="{57552FBC-BBA3-2937-0874-0C954A95AE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66914" y="-641357"/>
                    <a:ext cx="375424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2" name="TextBox 531">
                    <a:extLst>
                      <a:ext uri="{FF2B5EF4-FFF2-40B4-BE49-F238E27FC236}">
                        <a16:creationId xmlns:a16="http://schemas.microsoft.com/office/drawing/2014/main" id="{8B47C630-08FC-F2C8-5F7F-3DB531E6D836}"/>
                      </a:ext>
                    </a:extLst>
                  </p:cNvPr>
                  <p:cNvSpPr txBox="1"/>
                  <p:nvPr/>
                </p:nvSpPr>
                <p:spPr>
                  <a:xfrm>
                    <a:off x="2028937" y="392668"/>
                    <a:ext cx="38023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/>
                            </a:rPr>
                            <m:t>𝒂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276" name="TextBox 275">
                    <a:extLst>
                      <a:ext uri="{FF2B5EF4-FFF2-40B4-BE49-F238E27FC236}">
                        <a16:creationId xmlns:a16="http://schemas.microsoft.com/office/drawing/2014/main" id="{496A9AB1-94B6-6F40-5267-04B94E9A6F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28937" y="392668"/>
                    <a:ext cx="380232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3" name="TextBox 532">
                    <a:extLst>
                      <a:ext uri="{FF2B5EF4-FFF2-40B4-BE49-F238E27FC236}">
                        <a16:creationId xmlns:a16="http://schemas.microsoft.com/office/drawing/2014/main" id="{BBECF597-C9E7-63DF-DD1E-C119DB73CC15}"/>
                      </a:ext>
                    </a:extLst>
                  </p:cNvPr>
                  <p:cNvSpPr txBox="1"/>
                  <p:nvPr/>
                </p:nvSpPr>
                <p:spPr>
                  <a:xfrm>
                    <a:off x="2955490" y="-461524"/>
                    <a:ext cx="37061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/>
                            </a:rPr>
                            <m:t>𝒙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277" name="TextBox 276">
                    <a:extLst>
                      <a:ext uri="{FF2B5EF4-FFF2-40B4-BE49-F238E27FC236}">
                        <a16:creationId xmlns:a16="http://schemas.microsoft.com/office/drawing/2014/main" id="{7586C937-3550-BBC9-1D56-796FD4A39B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55490" y="-461524"/>
                    <a:ext cx="370614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4" name="TextBox 533">
                    <a:extLst>
                      <a:ext uri="{FF2B5EF4-FFF2-40B4-BE49-F238E27FC236}">
                        <a16:creationId xmlns:a16="http://schemas.microsoft.com/office/drawing/2014/main" id="{F46020D3-542F-BBAD-781A-86EB0613CF09}"/>
                      </a:ext>
                    </a:extLst>
                  </p:cNvPr>
                  <p:cNvSpPr txBox="1"/>
                  <p:nvPr/>
                </p:nvSpPr>
                <p:spPr>
                  <a:xfrm>
                    <a:off x="4361035" y="-1360127"/>
                    <a:ext cx="37542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/>
                            </a:rPr>
                            <m:t>𝒚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278" name="TextBox 277">
                    <a:extLst>
                      <a:ext uri="{FF2B5EF4-FFF2-40B4-BE49-F238E27FC236}">
                        <a16:creationId xmlns:a16="http://schemas.microsoft.com/office/drawing/2014/main" id="{737E338D-A99A-94A2-9983-C7F25A3C79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1035" y="-1360127"/>
                    <a:ext cx="375423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5" name="TextBox 534">
                    <a:extLst>
                      <a:ext uri="{FF2B5EF4-FFF2-40B4-BE49-F238E27FC236}">
                        <a16:creationId xmlns:a16="http://schemas.microsoft.com/office/drawing/2014/main" id="{D86A23EC-9032-3D23-3222-2623491C7503}"/>
                      </a:ext>
                    </a:extLst>
                  </p:cNvPr>
                  <p:cNvSpPr txBox="1"/>
                  <p:nvPr/>
                </p:nvSpPr>
                <p:spPr>
                  <a:xfrm>
                    <a:off x="4369109" y="431180"/>
                    <a:ext cx="3561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/>
                            </a:rPr>
                            <m:t>𝒛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279" name="TextBox 278">
                    <a:extLst>
                      <a:ext uri="{FF2B5EF4-FFF2-40B4-BE49-F238E27FC236}">
                        <a16:creationId xmlns:a16="http://schemas.microsoft.com/office/drawing/2014/main" id="{553FAB2C-0395-E9F1-6078-9729469F55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9109" y="431180"/>
                    <a:ext cx="356187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6" name="TextBox 535">
                    <a:extLst>
                      <a:ext uri="{FF2B5EF4-FFF2-40B4-BE49-F238E27FC236}">
                        <a16:creationId xmlns:a16="http://schemas.microsoft.com/office/drawing/2014/main" id="{72615810-A2E5-07B9-AF69-3B16060D34C2}"/>
                      </a:ext>
                    </a:extLst>
                  </p:cNvPr>
                  <p:cNvSpPr txBox="1"/>
                  <p:nvPr/>
                </p:nvSpPr>
                <p:spPr>
                  <a:xfrm>
                    <a:off x="5159211" y="-693644"/>
                    <a:ext cx="38664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/>
                            </a:rPr>
                            <m:t>𝒖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280" name="TextBox 279">
                    <a:extLst>
                      <a:ext uri="{FF2B5EF4-FFF2-40B4-BE49-F238E27FC236}">
                        <a16:creationId xmlns:a16="http://schemas.microsoft.com/office/drawing/2014/main" id="{0C95E0F8-A67B-E839-A155-4A9D41A9F22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59211" y="-693644"/>
                    <a:ext cx="386644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7" name="TextBox 536">
                    <a:extLst>
                      <a:ext uri="{FF2B5EF4-FFF2-40B4-BE49-F238E27FC236}">
                        <a16:creationId xmlns:a16="http://schemas.microsoft.com/office/drawing/2014/main" id="{CFA5FBDC-3FC2-FDA1-9819-3829FE44D7AC}"/>
                      </a:ext>
                    </a:extLst>
                  </p:cNvPr>
                  <p:cNvSpPr txBox="1"/>
                  <p:nvPr/>
                </p:nvSpPr>
                <p:spPr>
                  <a:xfrm>
                    <a:off x="6528445" y="-1150863"/>
                    <a:ext cx="35458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/>
                            </a:rPr>
                            <m:t>𝒄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281" name="TextBox 280">
                    <a:extLst>
                      <a:ext uri="{FF2B5EF4-FFF2-40B4-BE49-F238E27FC236}">
                        <a16:creationId xmlns:a16="http://schemas.microsoft.com/office/drawing/2014/main" id="{6B3D0F27-141F-DCA1-AADE-AEFAEC52E3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28445" y="-1150863"/>
                    <a:ext cx="354584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8" name="TextBox 537">
                    <a:extLst>
                      <a:ext uri="{FF2B5EF4-FFF2-40B4-BE49-F238E27FC236}">
                        <a16:creationId xmlns:a16="http://schemas.microsoft.com/office/drawing/2014/main" id="{5FB54EA8-DFFD-4622-2588-924938FB475C}"/>
                      </a:ext>
                    </a:extLst>
                  </p:cNvPr>
                  <p:cNvSpPr txBox="1"/>
                  <p:nvPr/>
                </p:nvSpPr>
                <p:spPr>
                  <a:xfrm>
                    <a:off x="7696200" y="-544559"/>
                    <a:ext cx="39305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/>
                            </a:rPr>
                            <m:t>𝒈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282" name="TextBox 281">
                    <a:extLst>
                      <a:ext uri="{FF2B5EF4-FFF2-40B4-BE49-F238E27FC236}">
                        <a16:creationId xmlns:a16="http://schemas.microsoft.com/office/drawing/2014/main" id="{A485C427-E5C2-2920-E53A-D6ED4DFC64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96200" y="-544559"/>
                    <a:ext cx="393056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9" name="TextBox 538">
                    <a:extLst>
                      <a:ext uri="{FF2B5EF4-FFF2-40B4-BE49-F238E27FC236}">
                        <a16:creationId xmlns:a16="http://schemas.microsoft.com/office/drawing/2014/main" id="{A60F5665-AB67-DAC7-21D2-03D4163D0A42}"/>
                      </a:ext>
                    </a:extLst>
                  </p:cNvPr>
                  <p:cNvSpPr txBox="1"/>
                  <p:nvPr/>
                </p:nvSpPr>
                <p:spPr>
                  <a:xfrm>
                    <a:off x="6594721" y="171558"/>
                    <a:ext cx="38664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/>
                            </a:rPr>
                            <m:t>𝒅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283" name="TextBox 282">
                    <a:extLst>
                      <a:ext uri="{FF2B5EF4-FFF2-40B4-BE49-F238E27FC236}">
                        <a16:creationId xmlns:a16="http://schemas.microsoft.com/office/drawing/2014/main" id="{DF86BE7C-BC40-9D0C-8869-1CB552969C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94721" y="171558"/>
                    <a:ext cx="386644" cy="369332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657EF2-7FF2-69B2-6924-14132C1084CC}"/>
                  </a:ext>
                </a:extLst>
              </p:cNvPr>
              <p:cNvSpPr txBox="1"/>
              <p:nvPr/>
            </p:nvSpPr>
            <p:spPr>
              <a:xfrm>
                <a:off x="4027223" y="5894685"/>
                <a:ext cx="12992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IN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657EF2-7FF2-69B2-6924-14132C108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223" y="5894685"/>
                <a:ext cx="1299202" cy="461665"/>
              </a:xfrm>
              <a:prstGeom prst="rect">
                <a:avLst/>
              </a:prstGeom>
              <a:blipFill>
                <a:blip r:embed="rId2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4602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9E4C5-55DD-A715-2787-B188756E7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7F525-4AD3-8CA7-A12A-5A0F00589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527CD6-DD2B-0AC4-DA5B-523052103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7D3F34-CCFE-4664-990B-25D48250FF7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68E925B6-3DFA-2AEB-9508-BCD0962B5057}"/>
              </a:ext>
            </a:extLst>
          </p:cNvPr>
          <p:cNvGrpSpPr/>
          <p:nvPr/>
        </p:nvGrpSpPr>
        <p:grpSpPr>
          <a:xfrm>
            <a:off x="1202458" y="2133600"/>
            <a:ext cx="6722342" cy="2160639"/>
            <a:chOff x="1354858" y="1941257"/>
            <a:chExt cx="6722342" cy="216063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CEFDCA1-B5BA-07E3-0EEA-A4EAE17C77CA}"/>
                </a:ext>
              </a:extLst>
            </p:cNvPr>
            <p:cNvSpPr/>
            <p:nvPr/>
          </p:nvSpPr>
          <p:spPr>
            <a:xfrm>
              <a:off x="1524000" y="2996584"/>
              <a:ext cx="152400" cy="152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1021AE9-592E-B3F3-F942-3BBE841C313D}"/>
                </a:ext>
              </a:extLst>
            </p:cNvPr>
            <p:cNvSpPr/>
            <p:nvPr/>
          </p:nvSpPr>
          <p:spPr>
            <a:xfrm>
              <a:off x="2362200" y="3834784"/>
              <a:ext cx="152400" cy="152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755ECAD-54FC-ABED-1B8C-D13B017E7B5F}"/>
                </a:ext>
              </a:extLst>
            </p:cNvPr>
            <p:cNvSpPr/>
            <p:nvPr/>
          </p:nvSpPr>
          <p:spPr>
            <a:xfrm>
              <a:off x="2438400" y="2158384"/>
              <a:ext cx="152400" cy="152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57C3F29-B909-1860-A59A-3A465DF41A8C}"/>
                </a:ext>
              </a:extLst>
            </p:cNvPr>
            <p:cNvSpPr/>
            <p:nvPr/>
          </p:nvSpPr>
          <p:spPr>
            <a:xfrm>
              <a:off x="4267200" y="2158384"/>
              <a:ext cx="152400" cy="152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304F8BD-65BE-DCD7-4715-5D419C8364DA}"/>
                </a:ext>
              </a:extLst>
            </p:cNvPr>
            <p:cNvSpPr/>
            <p:nvPr/>
          </p:nvSpPr>
          <p:spPr>
            <a:xfrm>
              <a:off x="4267200" y="3808764"/>
              <a:ext cx="152400" cy="152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3769670-E42C-3CDC-D7D5-FD14DCF8DC48}"/>
                </a:ext>
              </a:extLst>
            </p:cNvPr>
            <p:cNvSpPr/>
            <p:nvPr/>
          </p:nvSpPr>
          <p:spPr>
            <a:xfrm>
              <a:off x="5257800" y="2920384"/>
              <a:ext cx="152400" cy="152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1516165-7790-48A6-F276-404825D46C73}"/>
                </a:ext>
              </a:extLst>
            </p:cNvPr>
            <p:cNvSpPr/>
            <p:nvPr/>
          </p:nvSpPr>
          <p:spPr>
            <a:xfrm>
              <a:off x="6400800" y="2386984"/>
              <a:ext cx="152400" cy="152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F2F4A25-78AA-BCE4-9B16-BAF907A10F2E}"/>
                </a:ext>
              </a:extLst>
            </p:cNvPr>
            <p:cNvSpPr/>
            <p:nvPr/>
          </p:nvSpPr>
          <p:spPr>
            <a:xfrm>
              <a:off x="6477000" y="3529984"/>
              <a:ext cx="152400" cy="152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F9F2894-A28B-0D36-DD5F-25EDA3E114DE}"/>
                </a:ext>
              </a:extLst>
            </p:cNvPr>
            <p:cNvSpPr/>
            <p:nvPr/>
          </p:nvSpPr>
          <p:spPr>
            <a:xfrm>
              <a:off x="7543800" y="2920384"/>
              <a:ext cx="152400" cy="152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3BAC296-3E5E-F45B-F958-8BB1321A1D02}"/>
                </a:ext>
              </a:extLst>
            </p:cNvPr>
            <p:cNvSpPr/>
            <p:nvPr/>
          </p:nvSpPr>
          <p:spPr>
            <a:xfrm>
              <a:off x="3352800" y="2996584"/>
              <a:ext cx="152400" cy="152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BAC4EFA-7565-F26F-2AB3-000490221717}"/>
                </a:ext>
              </a:extLst>
            </p:cNvPr>
            <p:cNvCxnSpPr>
              <a:stCxn id="5" idx="5"/>
              <a:endCxn id="6" idx="1"/>
            </p:cNvCxnSpPr>
            <p:nvPr/>
          </p:nvCxnSpPr>
          <p:spPr>
            <a:xfrm>
              <a:off x="1654082" y="3126666"/>
              <a:ext cx="730436" cy="7304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A2205C5-4235-DEBA-C1F4-64AE79A12E82}"/>
                </a:ext>
              </a:extLst>
            </p:cNvPr>
            <p:cNvCxnSpPr>
              <a:stCxn id="5" idx="7"/>
              <a:endCxn id="7" idx="3"/>
            </p:cNvCxnSpPr>
            <p:nvPr/>
          </p:nvCxnSpPr>
          <p:spPr>
            <a:xfrm flipV="1">
              <a:off x="1654082" y="2288466"/>
              <a:ext cx="806636" cy="7304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7E477F6-C07D-3926-6853-D0F185A1C527}"/>
                </a:ext>
              </a:extLst>
            </p:cNvPr>
            <p:cNvCxnSpPr>
              <a:stCxn id="14" idx="1"/>
              <a:endCxn id="7" idx="5"/>
            </p:cNvCxnSpPr>
            <p:nvPr/>
          </p:nvCxnSpPr>
          <p:spPr>
            <a:xfrm flipH="1" flipV="1">
              <a:off x="2568482" y="2288466"/>
              <a:ext cx="806636" cy="7304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B7EDED-0993-09BD-538F-A24C11FB7B85}"/>
                </a:ext>
              </a:extLst>
            </p:cNvPr>
            <p:cNvCxnSpPr>
              <a:stCxn id="14" idx="7"/>
              <a:endCxn id="8" idx="3"/>
            </p:cNvCxnSpPr>
            <p:nvPr/>
          </p:nvCxnSpPr>
          <p:spPr>
            <a:xfrm flipV="1">
              <a:off x="3482882" y="2288466"/>
              <a:ext cx="806636" cy="7304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F0CCC0C-CA34-8E1C-1DCF-E81D4F9449B6}"/>
                </a:ext>
              </a:extLst>
            </p:cNvPr>
            <p:cNvCxnSpPr>
              <a:stCxn id="6" idx="7"/>
              <a:endCxn id="9" idx="2"/>
            </p:cNvCxnSpPr>
            <p:nvPr/>
          </p:nvCxnSpPr>
          <p:spPr>
            <a:xfrm>
              <a:off x="2492282" y="3857102"/>
              <a:ext cx="1774918" cy="2786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994DFC5-734A-DA50-842B-C5938CC877B8}"/>
                </a:ext>
              </a:extLst>
            </p:cNvPr>
            <p:cNvCxnSpPr>
              <a:stCxn id="6" idx="7"/>
              <a:endCxn id="14" idx="3"/>
            </p:cNvCxnSpPr>
            <p:nvPr/>
          </p:nvCxnSpPr>
          <p:spPr>
            <a:xfrm flipV="1">
              <a:off x="2492282" y="3126666"/>
              <a:ext cx="882836" cy="7304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39750-2344-42EE-B631-006A6AECBA9A}"/>
                </a:ext>
              </a:extLst>
            </p:cNvPr>
            <p:cNvCxnSpPr>
              <a:stCxn id="8" idx="5"/>
              <a:endCxn id="10" idx="1"/>
            </p:cNvCxnSpPr>
            <p:nvPr/>
          </p:nvCxnSpPr>
          <p:spPr>
            <a:xfrm>
              <a:off x="4397282" y="2288466"/>
              <a:ext cx="882836" cy="6542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7DF6B26-180A-1057-5EA8-865CEDEA38CB}"/>
                </a:ext>
              </a:extLst>
            </p:cNvPr>
            <p:cNvCxnSpPr>
              <a:stCxn id="9" idx="7"/>
              <a:endCxn id="10" idx="3"/>
            </p:cNvCxnSpPr>
            <p:nvPr/>
          </p:nvCxnSpPr>
          <p:spPr>
            <a:xfrm flipV="1">
              <a:off x="4397282" y="3050466"/>
              <a:ext cx="882836" cy="78061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AA33E53-8081-6892-1CD0-C868EF218FE6}"/>
                </a:ext>
              </a:extLst>
            </p:cNvPr>
            <p:cNvCxnSpPr>
              <a:stCxn id="9" idx="1"/>
              <a:endCxn id="14" idx="5"/>
            </p:cNvCxnSpPr>
            <p:nvPr/>
          </p:nvCxnSpPr>
          <p:spPr>
            <a:xfrm flipH="1" flipV="1">
              <a:off x="3482882" y="3126666"/>
              <a:ext cx="806636" cy="70441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FD05115-A807-A490-89F2-3E6B1CF884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8482" y="2234584"/>
              <a:ext cx="1721036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40E9EB5-0FD2-A486-0BAB-39ABE950B16B}"/>
                </a:ext>
              </a:extLst>
            </p:cNvPr>
            <p:cNvCxnSpPr>
              <a:stCxn id="11" idx="3"/>
              <a:endCxn id="10" idx="6"/>
            </p:cNvCxnSpPr>
            <p:nvPr/>
          </p:nvCxnSpPr>
          <p:spPr>
            <a:xfrm flipH="1">
              <a:off x="5410200" y="2517066"/>
              <a:ext cx="1012918" cy="47951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76C81F0-8DF5-2963-3AAF-B8E7DCFE76C3}"/>
                </a:ext>
              </a:extLst>
            </p:cNvPr>
            <p:cNvCxnSpPr>
              <a:stCxn id="13" idx="1"/>
              <a:endCxn id="11" idx="5"/>
            </p:cNvCxnSpPr>
            <p:nvPr/>
          </p:nvCxnSpPr>
          <p:spPr>
            <a:xfrm flipH="1" flipV="1">
              <a:off x="6530882" y="2517066"/>
              <a:ext cx="1035236" cy="4256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B3D545-9574-86F5-5374-CFA6FF48C9FB}"/>
                </a:ext>
              </a:extLst>
            </p:cNvPr>
            <p:cNvCxnSpPr>
              <a:stCxn id="12" idx="2"/>
              <a:endCxn id="10" idx="5"/>
            </p:cNvCxnSpPr>
            <p:nvPr/>
          </p:nvCxnSpPr>
          <p:spPr>
            <a:xfrm flipH="1" flipV="1">
              <a:off x="5387882" y="3050466"/>
              <a:ext cx="1089118" cy="55571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F2D1B72-E632-CBF9-4C7D-4ECF50BE9D80}"/>
                </a:ext>
              </a:extLst>
            </p:cNvPr>
            <p:cNvCxnSpPr>
              <a:stCxn id="12" idx="6"/>
              <a:endCxn id="13" idx="3"/>
            </p:cNvCxnSpPr>
            <p:nvPr/>
          </p:nvCxnSpPr>
          <p:spPr>
            <a:xfrm flipV="1">
              <a:off x="6629400" y="3050466"/>
              <a:ext cx="936718" cy="55571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58ACAD3-A1AD-735D-E6FF-CB4596BBD72E}"/>
                </a:ext>
              </a:extLst>
            </p:cNvPr>
            <p:cNvCxnSpPr>
              <a:stCxn id="9" idx="0"/>
              <a:endCxn id="8" idx="4"/>
            </p:cNvCxnSpPr>
            <p:nvPr/>
          </p:nvCxnSpPr>
          <p:spPr>
            <a:xfrm flipV="1">
              <a:off x="4343400" y="2310784"/>
              <a:ext cx="0" cy="149798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A47C797-1ADB-8C7A-5D2C-0ADE854214AC}"/>
                </a:ext>
              </a:extLst>
            </p:cNvPr>
            <p:cNvGrpSpPr/>
            <p:nvPr/>
          </p:nvGrpSpPr>
          <p:grpSpPr>
            <a:xfrm rot="16686468">
              <a:off x="4137280" y="2923294"/>
              <a:ext cx="437629" cy="279410"/>
              <a:chOff x="2933700" y="4038600"/>
              <a:chExt cx="723900" cy="439550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1214E5F-54FD-997A-CA52-8142356B3EEF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D305489B-FC1D-303A-1A98-0766AA975136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AF19CD1-8FC3-B80E-7ED0-472D7DB0219C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40D384DD-D100-F3FA-EABF-5B3EEFA4F9A7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A3CBC8FA-4011-4BF0-8223-7B82DD622055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92BD91EB-D190-6763-2147-2921DC9D475B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0AB82636-0F76-291A-C255-CA30853DE69E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44334944-5E93-3D28-E81D-B7E255AF57D5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866B4138-D481-A98B-2DC0-BD42212907CD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BD77658A-5D79-8A88-C83F-9D07B0C16197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FDBD4570-F75E-CB51-654D-417050CFCA37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F1D268E-D4E1-AFE8-6B5E-F1F2BB5EC371}"/>
                </a:ext>
              </a:extLst>
            </p:cNvPr>
            <p:cNvGrpSpPr/>
            <p:nvPr/>
          </p:nvGrpSpPr>
          <p:grpSpPr>
            <a:xfrm rot="19378890">
              <a:off x="3693440" y="2499532"/>
              <a:ext cx="437629" cy="279410"/>
              <a:chOff x="2933700" y="4038600"/>
              <a:chExt cx="723900" cy="439550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2899846-F6CB-92C1-2ADB-6174D2DAC28A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9CC6ACA-EFD5-3547-BCBC-F6DA7D5643F2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89D5C5EB-285E-C8EC-9DD2-CDE1CDEAE33F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566FC9DB-EF65-34D3-6D60-5533CBB37299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5752DB95-DDEA-67F0-D3C4-DD60CD1D45F6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AD9D8AFE-281D-0024-34EA-14AF82831D38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6AC6DDD1-98B7-45BD-B56C-8BDC65E807F6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812B55E9-AA46-F2FC-79E9-2CF49B6173F4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A4DD2D5B-F5C2-4ABB-9CF1-D30046571BCF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963121A7-AACB-6DF3-961B-5252D1B46E44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4CAFBEF1-3FF4-4CB9-D2C0-D4ED6563AF7E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7698B34-01D6-5313-EDCE-8EF3DBF9749F}"/>
                </a:ext>
              </a:extLst>
            </p:cNvPr>
            <p:cNvGrpSpPr/>
            <p:nvPr/>
          </p:nvGrpSpPr>
          <p:grpSpPr>
            <a:xfrm rot="19378890">
              <a:off x="1868809" y="2461190"/>
              <a:ext cx="437629" cy="279410"/>
              <a:chOff x="2933700" y="4038600"/>
              <a:chExt cx="723900" cy="439550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9A8688E-3865-8FF5-F3B2-54882600A558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F21E0363-51C7-1B91-7BF0-29C096D450F8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67C4F5D3-D9AA-2ABB-AB75-5B45F1DE72C8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10126AE9-53EE-AA91-AE8C-CA7EC3FB8201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7051322B-5869-94DB-9220-2B6192D6617C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E6D4FD2D-A21A-E62C-839D-78C4CFA53902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DC56D017-8182-EAE6-2A93-8225C8CBE3E6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C0FC482C-1276-253C-3B95-096ED39AE28E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B2EE5E6B-B111-F5CD-283D-8B5FD860A36B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EA266401-FC52-F09B-A556-4EE02C57C7BA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A4361D9F-C78C-3708-6079-16F907967049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5AE2C0C-2C70-B264-8CA4-46E05ED3C922}"/>
                </a:ext>
              </a:extLst>
            </p:cNvPr>
            <p:cNvGrpSpPr/>
            <p:nvPr/>
          </p:nvGrpSpPr>
          <p:grpSpPr>
            <a:xfrm rot="19378890">
              <a:off x="2722762" y="3299390"/>
              <a:ext cx="437629" cy="279410"/>
              <a:chOff x="2933700" y="4038600"/>
              <a:chExt cx="723900" cy="439550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EDADAD2-BA4F-9517-D224-D10B840F9A04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EC9A4CB8-9983-51C2-4D5D-1086106DC3CB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4CB24826-40D2-38BD-54F9-2C4146DD4C68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7D575039-BDB0-DB87-F0DB-8D19A3899D02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97E9AE7D-5533-5550-2A5B-65F45F7D5570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5C4421A7-9167-BB55-B0DC-21579664CED9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D8596813-E9D2-823F-32DB-FCE9D914B7A2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878E298A-6CAC-1B0F-864D-52103C7E0795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5A7F21F4-06A5-074C-0BEB-B28564A88B66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3DDDA5FC-C4C9-42B9-556C-A842485FADB3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6C22F560-8B73-DF63-8CFC-3D9A3F502BBE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6EC5BD5-F430-EF32-3B73-2C359639426A}"/>
                </a:ext>
              </a:extLst>
            </p:cNvPr>
            <p:cNvGrpSpPr/>
            <p:nvPr/>
          </p:nvGrpSpPr>
          <p:grpSpPr>
            <a:xfrm rot="209594">
              <a:off x="3135665" y="3696202"/>
              <a:ext cx="437629" cy="279410"/>
              <a:chOff x="2933700" y="4038600"/>
              <a:chExt cx="723900" cy="439550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B1BB52B8-9C6F-7555-6708-F5A5A8F2BA27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5B5058C3-5B6A-D63F-0F58-9BC4F18FC22A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5E389183-C28E-3ADB-1282-BD40F8B135BF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837E2E6D-2C12-8DBD-424C-C895729A50F6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A4E5BE4E-BDE3-6F31-03A8-019558A4B34C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0F98FFB9-89A3-2B4B-4BD5-A3B310A273AF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59F7E739-A143-CD4D-95FF-BAFDDAEF2CA0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85A3E7B6-6F4F-1EAB-496C-68B88D183203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3908BE57-76D2-9AE6-7AF8-B6520E5996C3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0D5CDAE8-29C8-1157-929F-D7CDC88A9DCC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8DB1729D-26E1-E2F9-F3DB-525791E3601F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E000269B-A984-8B3D-6E68-989DC17A8247}"/>
                </a:ext>
              </a:extLst>
            </p:cNvPr>
            <p:cNvGrpSpPr/>
            <p:nvPr/>
          </p:nvGrpSpPr>
          <p:grpSpPr>
            <a:xfrm rot="2742835">
              <a:off x="3643190" y="3288490"/>
              <a:ext cx="437629" cy="279410"/>
              <a:chOff x="2933700" y="4038600"/>
              <a:chExt cx="723900" cy="439550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2B9A6BB-B61A-F943-E185-FCBFC3F73A30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F3C46BFC-3120-1852-7A28-A09E1F827347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9A045C37-6343-4152-2C0E-88C1AF45B9D1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E1CF30EE-67C7-2051-832B-585232D62AE1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61F02188-99FF-66FB-BBE0-E70AA078DEAE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C8756DD7-8083-2CED-8E43-61847874265B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6155C620-0E8F-B02A-53D0-4BD4C4B7E232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41B66D4E-4B64-B464-08DE-0A88B5E58C48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0BA4C4B7-FC3C-7DA2-F672-BC868DD663CB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76F80318-202B-F7A1-558B-E43451844F19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C88936F7-21D2-9BF3-6B4F-B7D92341E4EB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1B246E52-BFA6-BA1B-6634-2E16B172AA32}"/>
                </a:ext>
              </a:extLst>
            </p:cNvPr>
            <p:cNvGrpSpPr/>
            <p:nvPr/>
          </p:nvGrpSpPr>
          <p:grpSpPr>
            <a:xfrm rot="2742835">
              <a:off x="2804990" y="2526490"/>
              <a:ext cx="437629" cy="279410"/>
              <a:chOff x="2933700" y="4038600"/>
              <a:chExt cx="723900" cy="439550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5D28DB10-73D2-238A-EC1A-B5B7EC9BF3F4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80C914C0-8222-2ABB-95AD-59C533447A3F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5CFDDCAE-8637-B75C-13A8-938A73C92F0C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18FB8AE7-6809-2A6F-AA6B-1D0C43F27A78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490BF07C-322A-EDDB-B8A7-DF0B238B27C2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30744BC2-3E48-95BE-C496-6DC441723ED0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97876816-2F98-24EA-50DB-FA4C00A24E45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4B2A2BF0-FE97-69EF-68BB-2768D5C95067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275A84CC-5505-EBD9-9748-C3017310E691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B9E8FA64-0290-85CF-E3D5-438650DB7AD8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A8199902-FB3E-F002-896C-9DC283586BD4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24457703-C2C3-E488-6D13-D075409B271F}"/>
                </a:ext>
              </a:extLst>
            </p:cNvPr>
            <p:cNvGrpSpPr/>
            <p:nvPr/>
          </p:nvGrpSpPr>
          <p:grpSpPr>
            <a:xfrm rot="3156239">
              <a:off x="1786581" y="3288490"/>
              <a:ext cx="437629" cy="279410"/>
              <a:chOff x="2933700" y="4038600"/>
              <a:chExt cx="723900" cy="439550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077C7975-C123-4D88-81CF-51B678193B7E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91B6BEB1-B48E-A898-5277-38E603E63D01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2855445E-1555-D7BD-A25F-1D018CDC94EB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5BC391C1-8C19-033C-DE70-473F1D5DE41A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0338503A-D3BA-125F-921B-FCC10CC1FBAD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129E9D68-DE78-5A4C-12F8-49004DADDA1F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29F6D567-FF3E-44B6-24F5-B0CF8B06BBF1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4F02B0A6-CECE-37D0-E7A9-28EFFEB395FB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D29B18DD-017E-674A-AF78-37AA9AE21628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DD3C4692-E78B-D6F3-A8FD-38A5BBF32AB5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A957F6A8-F5A8-406B-037D-D3737A08EE6A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8C6F1C4E-344D-9DB2-8150-D11F2BEF68E0}"/>
                </a:ext>
              </a:extLst>
            </p:cNvPr>
            <p:cNvGrpSpPr/>
            <p:nvPr/>
          </p:nvGrpSpPr>
          <p:grpSpPr>
            <a:xfrm rot="209594">
              <a:off x="3208506" y="2095257"/>
              <a:ext cx="437629" cy="279410"/>
              <a:chOff x="2933700" y="4038600"/>
              <a:chExt cx="723900" cy="439550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829134F9-8882-5562-E8AA-95467C8FF4A2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BDD05F59-88A2-4C2D-29FB-AF2092262D63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6049E1A9-45DB-704A-6689-3CE26A80FBDA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64D6F57F-5D82-B5A0-07EC-9CB7F067A27D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A3F99672-EB1C-E1E6-491D-FFE5A95C75BB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2DCC2F8B-BB77-F5E7-09A2-C76FEE3F1342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4510B0E1-9926-08B4-1503-57B08075600A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99884341-52E1-ED1E-F35A-556997670EA1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53E7F506-D95E-F859-ECC4-F4CD4488105B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C7B34A4C-856E-B4F2-8069-79102236FECF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52B08463-4A07-F090-1313-D124CE87FA09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EB8A90BA-1A9C-087A-356D-4BA04C39AED3}"/>
                </a:ext>
              </a:extLst>
            </p:cNvPr>
            <p:cNvGrpSpPr/>
            <p:nvPr/>
          </p:nvGrpSpPr>
          <p:grpSpPr>
            <a:xfrm rot="19378890">
              <a:off x="4688209" y="3223190"/>
              <a:ext cx="437629" cy="279410"/>
              <a:chOff x="2933700" y="4038600"/>
              <a:chExt cx="723900" cy="439550"/>
            </a:xfrm>
          </p:grpSpPr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C3CCAAD-684A-E0D6-4723-57ED34B35993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1F60F48C-958C-E829-32F5-66BC583753B4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C69E9CD6-0379-33E0-BFDF-7F3DB4808962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957A2579-BD53-50B3-72C4-853C31223722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A19F9F21-70FA-7148-3BB7-1184C36E4B50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CB7CAD6F-78D3-3635-4453-DDE1B902B6E6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B2CDA5AD-3903-67FA-236A-57A95A78E6C8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3FAFCCBB-6ED6-AB2C-8352-380B41A48BE0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B7F38406-3B1A-B5E4-7596-28CA62EF2815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EF6E1D8F-8450-1F48-6FB9-426AC49A8F59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B9551509-E245-9FE0-90D6-026F2F5FE6BC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7DEAFE1F-2477-C1A6-085F-EE84E81D324F}"/>
                </a:ext>
              </a:extLst>
            </p:cNvPr>
            <p:cNvGrpSpPr/>
            <p:nvPr/>
          </p:nvGrpSpPr>
          <p:grpSpPr>
            <a:xfrm rot="2378188">
              <a:off x="4687016" y="2494452"/>
              <a:ext cx="437629" cy="279410"/>
              <a:chOff x="2933700" y="4038600"/>
              <a:chExt cx="723900" cy="439550"/>
            </a:xfrm>
          </p:grpSpPr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31FFB829-C6BC-8D96-DF52-B245441E1017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36068AB8-4742-F439-F7C8-06F0B04C39EA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92540037-5BC8-94A2-40BC-AAB6FDC99F3A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73AC7402-982A-943D-BE57-03CC3C7342C2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90D49AC7-54F5-B051-C7CE-BFD00162EB84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0C861D4F-B03F-958F-58B6-213DC7065A29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9A2E272C-1E92-EB76-51E5-C6911F6E1DEA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0E29ACEE-FCB3-AC1F-AD83-EB1E7917DA3B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0224DDEE-646E-9C01-FD9D-D145C89BA224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AE640DFC-8ADE-BD47-34E9-5C715712F88C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ADC4AFE6-2EBB-DAC5-7559-24B1F5296329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C36E92B4-B862-9BBC-62B6-BF64C63F546D}"/>
                </a:ext>
              </a:extLst>
            </p:cNvPr>
            <p:cNvGrpSpPr/>
            <p:nvPr/>
          </p:nvGrpSpPr>
          <p:grpSpPr>
            <a:xfrm rot="1831540">
              <a:off x="6838755" y="2554963"/>
              <a:ext cx="437629" cy="279410"/>
              <a:chOff x="2933700" y="4038600"/>
              <a:chExt cx="723900" cy="439550"/>
            </a:xfrm>
          </p:grpSpPr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DCD6EF3D-90B5-6C8A-9389-9B48205CF378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6E333782-6A60-2143-A644-06C3DD619286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0AEB3E28-54C9-9ED3-C4E6-BF1F90D0B40A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4D6B786F-67DA-6D2D-BD19-DFDA6DD071E1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6DC9D957-5921-447B-051B-F73A6DF03BEC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C2B8C4B5-009E-BA32-F6C6-F43521118957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1BCC7E8E-1386-DEAC-B520-12BBA5619FBA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0B33CCD5-D28E-6ADD-928F-7C7A45BC80EB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F9E8562D-8EAC-9CB1-6575-CC3C0D0D397C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9FE95D7B-46E3-D40B-6892-5CDD49BB7EDC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87DB36D8-06F2-3CC5-E119-6E731B949B47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4A58820B-95E1-8F49-5F29-8F9E3BE801CF}"/>
                </a:ext>
              </a:extLst>
            </p:cNvPr>
            <p:cNvGrpSpPr/>
            <p:nvPr/>
          </p:nvGrpSpPr>
          <p:grpSpPr>
            <a:xfrm rot="20558223">
              <a:off x="5696004" y="2598318"/>
              <a:ext cx="437629" cy="279410"/>
              <a:chOff x="2933700" y="4038600"/>
              <a:chExt cx="723900" cy="439550"/>
            </a:xfrm>
          </p:grpSpPr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E3600529-C864-5652-5683-EA63F1B06F9A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530B1208-429F-AE01-E8C3-BBCD3DEBD5B4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2A5089D2-D61E-6590-5B82-49591457812C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CD7D2079-856D-3E23-0C49-BF84922C8B02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33F029DB-8ED0-0938-572F-ED03E3B055B5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1BCAA778-AA71-8EAE-C178-CC58B12BD002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339BACF1-2F60-22E1-B73F-4A7EE8301F29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B3FE66F9-AE75-2059-8878-344436608730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7C607589-FBF3-CBD2-4BCF-249F7E0E875C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5FB451F1-3DB2-0561-6C87-676F19643A3C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18F74A47-0BE5-23EA-CF61-2569C74D0935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184CAAA0-CE0D-3BB4-F3DF-E6E90B714FE7}"/>
                </a:ext>
              </a:extLst>
            </p:cNvPr>
            <p:cNvGrpSpPr/>
            <p:nvPr/>
          </p:nvGrpSpPr>
          <p:grpSpPr>
            <a:xfrm rot="20081023">
              <a:off x="6813521" y="3191640"/>
              <a:ext cx="437629" cy="279410"/>
              <a:chOff x="2933700" y="4038600"/>
              <a:chExt cx="723900" cy="439550"/>
            </a:xfrm>
          </p:grpSpPr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E7DB30D3-60F5-68E9-0F4A-3AA30FC3ED05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059F09EE-A088-8800-8330-8B4F637C162D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84E4F686-4AAC-654E-5AA2-4B59AF96DB34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4FEA2C56-F225-85C3-1366-B7ADD7CC2024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953557CE-BCBC-B468-FDBE-582DAC6AD9B3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78075A64-8641-9FD2-9A57-0BE266F14CF4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B0D18755-25A5-3949-A64E-218B6BD8F486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24873285-266B-424D-52F5-17F3BB475BD2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11FCF80A-E193-A03A-4416-95785B275A2C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701F6C01-5ADA-91DA-5B09-103084306AA0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8B8F4108-13DB-85E1-A322-E25B8F4C23F2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3FAEABEC-89F3-1F9A-E59D-9508273E0400}"/>
                </a:ext>
              </a:extLst>
            </p:cNvPr>
            <p:cNvGrpSpPr/>
            <p:nvPr/>
          </p:nvGrpSpPr>
          <p:grpSpPr>
            <a:xfrm rot="2105834">
              <a:off x="5755633" y="3164563"/>
              <a:ext cx="437629" cy="279410"/>
              <a:chOff x="2933700" y="4038600"/>
              <a:chExt cx="723900" cy="439550"/>
            </a:xfrm>
          </p:grpSpPr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3F0F1A48-2F30-C8B9-860E-7C0EC76C42DD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96621719-007C-A0EE-4751-5986AA8DAB95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4C86C7C3-635B-B2DF-7214-E2F77EE2CB18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4D9D2900-E77F-31AB-96B0-498DB9E5A72E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6B194F36-BD1F-7FD6-E0FB-CDB4CC47EBF9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432A5FBC-B619-5B36-A2EF-0B52BCEF0009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DFE136A6-8C57-7A87-C4F0-E6BF1B73B135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B928E7F4-A237-CC8C-C2BD-B05452611935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15FDA88E-7B61-F8BB-9016-1BE2897AE5AB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2C912AA0-5587-F587-5DE5-DC797FBEEB2B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55886EB6-A539-5B1B-B50B-C102789E0ADD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8A507DBE-DC52-4659-4F38-AF12836534C5}"/>
                </a:ext>
              </a:extLst>
            </p:cNvPr>
            <p:cNvGrpSpPr/>
            <p:nvPr/>
          </p:nvGrpSpPr>
          <p:grpSpPr>
            <a:xfrm>
              <a:off x="1354858" y="1941257"/>
              <a:ext cx="6722342" cy="2160639"/>
              <a:chOff x="1366914" y="-1360127"/>
              <a:chExt cx="6722342" cy="216063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4" name="TextBox 273">
                    <a:extLst>
                      <a:ext uri="{FF2B5EF4-FFF2-40B4-BE49-F238E27FC236}">
                        <a16:creationId xmlns:a16="http://schemas.microsoft.com/office/drawing/2014/main" id="{52A23D6D-5518-974B-40BF-DF09AF3FC984}"/>
                      </a:ext>
                    </a:extLst>
                  </p:cNvPr>
                  <p:cNvSpPr txBox="1"/>
                  <p:nvPr/>
                </p:nvSpPr>
                <p:spPr>
                  <a:xfrm>
                    <a:off x="2122689" y="-1316666"/>
                    <a:ext cx="37702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/>
                            </a:rPr>
                            <m:t>𝒃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274" name="TextBox 273">
                    <a:extLst>
                      <a:ext uri="{FF2B5EF4-FFF2-40B4-BE49-F238E27FC236}">
                        <a16:creationId xmlns:a16="http://schemas.microsoft.com/office/drawing/2014/main" id="{95C84BD8-6FA6-3CA2-7FE1-A45A8784BA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22689" y="-1316666"/>
                    <a:ext cx="377026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5" name="TextBox 274">
                    <a:extLst>
                      <a:ext uri="{FF2B5EF4-FFF2-40B4-BE49-F238E27FC236}">
                        <a16:creationId xmlns:a16="http://schemas.microsoft.com/office/drawing/2014/main" id="{F4C27D21-6220-15C4-91F3-9989B34268F4}"/>
                      </a:ext>
                    </a:extLst>
                  </p:cNvPr>
                  <p:cNvSpPr txBox="1"/>
                  <p:nvPr/>
                </p:nvSpPr>
                <p:spPr>
                  <a:xfrm>
                    <a:off x="1366914" y="-641357"/>
                    <a:ext cx="37542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/>
                            </a:rPr>
                            <m:t>𝒗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275" name="TextBox 274">
                    <a:extLst>
                      <a:ext uri="{FF2B5EF4-FFF2-40B4-BE49-F238E27FC236}">
                        <a16:creationId xmlns:a16="http://schemas.microsoft.com/office/drawing/2014/main" id="{3985FB2F-6A97-D12D-433F-789DB27C12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66914" y="-641357"/>
                    <a:ext cx="37542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6" name="TextBox 275">
                    <a:extLst>
                      <a:ext uri="{FF2B5EF4-FFF2-40B4-BE49-F238E27FC236}">
                        <a16:creationId xmlns:a16="http://schemas.microsoft.com/office/drawing/2014/main" id="{941BDD8A-3F7B-F19B-13D1-A89B6E49864D}"/>
                      </a:ext>
                    </a:extLst>
                  </p:cNvPr>
                  <p:cNvSpPr txBox="1"/>
                  <p:nvPr/>
                </p:nvSpPr>
                <p:spPr>
                  <a:xfrm>
                    <a:off x="2028937" y="392668"/>
                    <a:ext cx="38023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/>
                            </a:rPr>
                            <m:t>𝒂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276" name="TextBox 275">
                    <a:extLst>
                      <a:ext uri="{FF2B5EF4-FFF2-40B4-BE49-F238E27FC236}">
                        <a16:creationId xmlns:a16="http://schemas.microsoft.com/office/drawing/2014/main" id="{1D12EA3D-EFDB-4EF9-19CE-3AFCA15B3F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28937" y="392668"/>
                    <a:ext cx="380232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7" name="TextBox 276">
                    <a:extLst>
                      <a:ext uri="{FF2B5EF4-FFF2-40B4-BE49-F238E27FC236}">
                        <a16:creationId xmlns:a16="http://schemas.microsoft.com/office/drawing/2014/main" id="{1FBF4E15-7E20-E898-263A-FA08671232B2}"/>
                      </a:ext>
                    </a:extLst>
                  </p:cNvPr>
                  <p:cNvSpPr txBox="1"/>
                  <p:nvPr/>
                </p:nvSpPr>
                <p:spPr>
                  <a:xfrm>
                    <a:off x="2955490" y="-461524"/>
                    <a:ext cx="37061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/>
                            </a:rPr>
                            <m:t>𝒙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277" name="TextBox 276">
                    <a:extLst>
                      <a:ext uri="{FF2B5EF4-FFF2-40B4-BE49-F238E27FC236}">
                        <a16:creationId xmlns:a16="http://schemas.microsoft.com/office/drawing/2014/main" id="{3AE1CE9A-92C8-7995-852F-5E340BCE20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55490" y="-461524"/>
                    <a:ext cx="370614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8" name="TextBox 277">
                    <a:extLst>
                      <a:ext uri="{FF2B5EF4-FFF2-40B4-BE49-F238E27FC236}">
                        <a16:creationId xmlns:a16="http://schemas.microsoft.com/office/drawing/2014/main" id="{41E576E4-54A3-E6C7-023E-849B85E673BF}"/>
                      </a:ext>
                    </a:extLst>
                  </p:cNvPr>
                  <p:cNvSpPr txBox="1"/>
                  <p:nvPr/>
                </p:nvSpPr>
                <p:spPr>
                  <a:xfrm>
                    <a:off x="4361035" y="-1360127"/>
                    <a:ext cx="37542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/>
                            </a:rPr>
                            <m:t>𝒚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278" name="TextBox 277">
                    <a:extLst>
                      <a:ext uri="{FF2B5EF4-FFF2-40B4-BE49-F238E27FC236}">
                        <a16:creationId xmlns:a16="http://schemas.microsoft.com/office/drawing/2014/main" id="{BBE8ABA1-69B8-BB3A-58E3-8FC46DBC42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1035" y="-1360127"/>
                    <a:ext cx="375423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9" name="TextBox 278">
                    <a:extLst>
                      <a:ext uri="{FF2B5EF4-FFF2-40B4-BE49-F238E27FC236}">
                        <a16:creationId xmlns:a16="http://schemas.microsoft.com/office/drawing/2014/main" id="{220831C3-46F3-9D88-0EA1-582D6FD100F4}"/>
                      </a:ext>
                    </a:extLst>
                  </p:cNvPr>
                  <p:cNvSpPr txBox="1"/>
                  <p:nvPr/>
                </p:nvSpPr>
                <p:spPr>
                  <a:xfrm>
                    <a:off x="4369109" y="431180"/>
                    <a:ext cx="3561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/>
                            </a:rPr>
                            <m:t>𝒛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279" name="TextBox 278">
                    <a:extLst>
                      <a:ext uri="{FF2B5EF4-FFF2-40B4-BE49-F238E27FC236}">
                        <a16:creationId xmlns:a16="http://schemas.microsoft.com/office/drawing/2014/main" id="{DE370C61-F32A-A5B0-4A94-70D5FA878C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9109" y="431180"/>
                    <a:ext cx="356187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0" name="TextBox 279">
                    <a:extLst>
                      <a:ext uri="{FF2B5EF4-FFF2-40B4-BE49-F238E27FC236}">
                        <a16:creationId xmlns:a16="http://schemas.microsoft.com/office/drawing/2014/main" id="{AE49DC0E-4694-C983-6982-27A5DDF14DB2}"/>
                      </a:ext>
                    </a:extLst>
                  </p:cNvPr>
                  <p:cNvSpPr txBox="1"/>
                  <p:nvPr/>
                </p:nvSpPr>
                <p:spPr>
                  <a:xfrm>
                    <a:off x="5159211" y="-693644"/>
                    <a:ext cx="38664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/>
                            </a:rPr>
                            <m:t>𝒖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280" name="TextBox 279">
                    <a:extLst>
                      <a:ext uri="{FF2B5EF4-FFF2-40B4-BE49-F238E27FC236}">
                        <a16:creationId xmlns:a16="http://schemas.microsoft.com/office/drawing/2014/main" id="{93CB9C6F-4AB9-5725-9E43-5DD07C2C48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59211" y="-693644"/>
                    <a:ext cx="386644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1" name="TextBox 280">
                    <a:extLst>
                      <a:ext uri="{FF2B5EF4-FFF2-40B4-BE49-F238E27FC236}">
                        <a16:creationId xmlns:a16="http://schemas.microsoft.com/office/drawing/2014/main" id="{FD0320F7-E27F-D02D-C1EF-0017ED55C353}"/>
                      </a:ext>
                    </a:extLst>
                  </p:cNvPr>
                  <p:cNvSpPr txBox="1"/>
                  <p:nvPr/>
                </p:nvSpPr>
                <p:spPr>
                  <a:xfrm>
                    <a:off x="6528445" y="-1150863"/>
                    <a:ext cx="35458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/>
                            </a:rPr>
                            <m:t>𝒄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281" name="TextBox 280">
                    <a:extLst>
                      <a:ext uri="{FF2B5EF4-FFF2-40B4-BE49-F238E27FC236}">
                        <a16:creationId xmlns:a16="http://schemas.microsoft.com/office/drawing/2014/main" id="{7353CFFB-BABC-F045-4959-00E1EEEABE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28445" y="-1150863"/>
                    <a:ext cx="354584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2" name="TextBox 281">
                    <a:extLst>
                      <a:ext uri="{FF2B5EF4-FFF2-40B4-BE49-F238E27FC236}">
                        <a16:creationId xmlns:a16="http://schemas.microsoft.com/office/drawing/2014/main" id="{3E7F3116-756F-2228-B80E-8F10766894F8}"/>
                      </a:ext>
                    </a:extLst>
                  </p:cNvPr>
                  <p:cNvSpPr txBox="1"/>
                  <p:nvPr/>
                </p:nvSpPr>
                <p:spPr>
                  <a:xfrm>
                    <a:off x="7696200" y="-544559"/>
                    <a:ext cx="39305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/>
                            </a:rPr>
                            <m:t>𝒈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282" name="TextBox 281">
                    <a:extLst>
                      <a:ext uri="{FF2B5EF4-FFF2-40B4-BE49-F238E27FC236}">
                        <a16:creationId xmlns:a16="http://schemas.microsoft.com/office/drawing/2014/main" id="{3A82E6F3-8783-B082-3F47-8E094F2A4B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96200" y="-544559"/>
                    <a:ext cx="393056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3" name="TextBox 282">
                    <a:extLst>
                      <a:ext uri="{FF2B5EF4-FFF2-40B4-BE49-F238E27FC236}">
                        <a16:creationId xmlns:a16="http://schemas.microsoft.com/office/drawing/2014/main" id="{9E9F8893-9E6C-6025-FA9E-6DE4AE6B4B8C}"/>
                      </a:ext>
                    </a:extLst>
                  </p:cNvPr>
                  <p:cNvSpPr txBox="1"/>
                  <p:nvPr/>
                </p:nvSpPr>
                <p:spPr>
                  <a:xfrm>
                    <a:off x="6594721" y="171558"/>
                    <a:ext cx="38664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/>
                            </a:rPr>
                            <m:t>𝒅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283" name="TextBox 282">
                    <a:extLst>
                      <a:ext uri="{FF2B5EF4-FFF2-40B4-BE49-F238E27FC236}">
                        <a16:creationId xmlns:a16="http://schemas.microsoft.com/office/drawing/2014/main" id="{ED3F3225-FD91-510E-1E67-CE24297C49D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94721" y="171558"/>
                    <a:ext cx="386644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32" name="Title 4">
            <a:extLst>
              <a:ext uri="{FF2B5EF4-FFF2-40B4-BE49-F238E27FC236}">
                <a16:creationId xmlns:a16="http://schemas.microsoft.com/office/drawing/2014/main" id="{CB11A78B-83E0-D439-5411-9CEA0B24AE2B}"/>
              </a:ext>
            </a:extLst>
          </p:cNvPr>
          <p:cNvSpPr txBox="1">
            <a:spLocks/>
          </p:cNvSpPr>
          <p:nvPr/>
        </p:nvSpPr>
        <p:spPr bwMode="auto">
          <a:xfrm>
            <a:off x="452284" y="-762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3200" b="1" dirty="0"/>
              <a:t>Reversibility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EA851399-17E1-F503-2B56-90195FF3A85A}"/>
                  </a:ext>
                </a:extLst>
              </p:cNvPr>
              <p:cNvSpPr txBox="1"/>
              <p:nvPr/>
            </p:nvSpPr>
            <p:spPr>
              <a:xfrm>
                <a:off x="3937858" y="4707020"/>
                <a:ext cx="1115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EA851399-17E1-F503-2B56-90195FF3A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858" y="4707020"/>
                <a:ext cx="1115883" cy="369332"/>
              </a:xfrm>
              <a:prstGeom prst="rect">
                <a:avLst/>
              </a:prstGeom>
              <a:blipFill>
                <a:blip r:embed="rId13"/>
                <a:stretch>
                  <a:fillRect l="-6557" r="-6011"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DF31C428-88F4-8BC7-9C76-ADD312DD9EF0}"/>
                  </a:ext>
                </a:extLst>
              </p:cNvPr>
              <p:cNvSpPr txBox="1"/>
              <p:nvPr/>
            </p:nvSpPr>
            <p:spPr>
              <a:xfrm>
                <a:off x="3363172" y="1274039"/>
                <a:ext cx="20391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I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IN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DF31C428-88F4-8BC7-9C76-ADD312DD9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172" y="1274039"/>
                <a:ext cx="2039148" cy="461665"/>
              </a:xfrm>
              <a:prstGeom prst="rect">
                <a:avLst/>
              </a:prstGeom>
              <a:blipFill>
                <a:blip r:embed="rId1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BD95C8E7-B31B-68AB-B0F7-360A7C937428}"/>
                  </a:ext>
                </a:extLst>
              </p:cNvPr>
              <p:cNvSpPr txBox="1"/>
              <p:nvPr/>
            </p:nvSpPr>
            <p:spPr>
              <a:xfrm>
                <a:off x="3501031" y="5436384"/>
                <a:ext cx="1951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BD95C8E7-B31B-68AB-B0F7-360A7C937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031" y="5436384"/>
                <a:ext cx="1951688" cy="369332"/>
              </a:xfrm>
              <a:prstGeom prst="rect">
                <a:avLst/>
              </a:prstGeom>
              <a:blipFill>
                <a:blip r:embed="rId15"/>
                <a:stretch>
                  <a:fillRect l="-3125" r="-3438" b="-1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9BD15ABA-337A-A2C9-530D-51D89E56A0F6}"/>
                  </a:ext>
                </a:extLst>
              </p:cNvPr>
              <p:cNvSpPr txBox="1"/>
              <p:nvPr/>
            </p:nvSpPr>
            <p:spPr>
              <a:xfrm>
                <a:off x="3673330" y="6311006"/>
                <a:ext cx="1644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9BD15ABA-337A-A2C9-530D-51D89E56A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330" y="6311006"/>
                <a:ext cx="1644937" cy="369332"/>
              </a:xfrm>
              <a:prstGeom prst="rect">
                <a:avLst/>
              </a:prstGeom>
              <a:blipFill>
                <a:blip r:embed="rId16"/>
                <a:stretch>
                  <a:fillRect l="-4089" r="-1487"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999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/>
      <p:bldP spid="237" grpId="0"/>
      <p:bldP spid="23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6D776-F735-8B83-D0CA-9888EE37C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907112-36CD-E7CD-6D9D-C1CA3E0BA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2159179"/>
            <a:ext cx="7772400" cy="1470025"/>
          </a:xfrm>
        </p:spPr>
        <p:txBody>
          <a:bodyPr/>
          <a:lstStyle/>
          <a:p>
            <a:r>
              <a:rPr lang="en-US" sz="4000" b="1" dirty="0"/>
              <a:t>Our</a:t>
            </a:r>
            <a:r>
              <a:rPr lang="en-US" sz="4000" b="1" dirty="0">
                <a:solidFill>
                  <a:srgbClr val="7030A0"/>
                </a:solidFill>
              </a:rPr>
              <a:t> Arsenal </a:t>
            </a:r>
            <a:r>
              <a:rPr lang="en-US" sz="4000" b="1" dirty="0"/>
              <a:t>is Ready!!!</a:t>
            </a:r>
            <a:endParaRPr lang="en-US" sz="3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E7181-AA99-7B2A-6E15-BA400612A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7D3F34-CCFE-4664-990B-25D48250FF7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600836-61E5-F00A-482E-09B10DD36A86}"/>
              </a:ext>
            </a:extLst>
          </p:cNvPr>
          <p:cNvSpPr txBox="1"/>
          <p:nvPr/>
        </p:nvSpPr>
        <p:spPr>
          <a:xfrm>
            <a:off x="1984094" y="3657600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7030A0"/>
                </a:solidFill>
              </a:rPr>
              <a:t>Reversibility</a:t>
            </a:r>
            <a:r>
              <a:rPr lang="en-US" sz="2400" b="1" dirty="0"/>
              <a:t> </a:t>
            </a:r>
            <a:r>
              <a:rPr lang="en-US" sz="2400" dirty="0"/>
              <a:t>of current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7030A0"/>
                </a:solidFill>
              </a:rPr>
              <a:t>Superposition</a:t>
            </a:r>
            <a:r>
              <a:rPr lang="en-US" sz="2400" b="1" dirty="0"/>
              <a:t> </a:t>
            </a:r>
            <a:r>
              <a:rPr lang="en-US" sz="2400" dirty="0"/>
              <a:t>of current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7030A0"/>
                </a:solidFill>
              </a:rPr>
              <a:t>Uniqueness </a:t>
            </a:r>
            <a:r>
              <a:rPr lang="en-US" sz="2400" dirty="0"/>
              <a:t>of current flow</a:t>
            </a:r>
          </a:p>
        </p:txBody>
      </p:sp>
    </p:spTree>
    <p:extLst>
      <p:ext uri="{BB962C8B-B14F-4D97-AF65-F5344CB8AC3E}">
        <p14:creationId xmlns:p14="http://schemas.microsoft.com/office/powerpoint/2010/main" val="282152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7030A0"/>
                </a:solidFill>
              </a:rPr>
              <a:t>Hitting time &amp; Commute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7D3F34-CCFE-4664-990B-25D48250FF7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52E9C8-883B-18B5-E00E-008861A210E7}"/>
              </a:ext>
            </a:extLst>
          </p:cNvPr>
          <p:cNvSpPr/>
          <p:nvPr/>
        </p:nvSpPr>
        <p:spPr>
          <a:xfrm>
            <a:off x="1524000" y="2438400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452464E-1F84-16F6-3B83-73C8EAF3C91F}"/>
              </a:ext>
            </a:extLst>
          </p:cNvPr>
          <p:cNvSpPr/>
          <p:nvPr/>
        </p:nvSpPr>
        <p:spPr>
          <a:xfrm>
            <a:off x="2362200" y="3276600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C893EDD-4EB7-A832-B04B-96C2E6BFA967}"/>
              </a:ext>
            </a:extLst>
          </p:cNvPr>
          <p:cNvSpPr/>
          <p:nvPr/>
        </p:nvSpPr>
        <p:spPr>
          <a:xfrm>
            <a:off x="2438400" y="1600200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390AE9D-C613-D1FD-095F-42CB2205459B}"/>
              </a:ext>
            </a:extLst>
          </p:cNvPr>
          <p:cNvSpPr/>
          <p:nvPr/>
        </p:nvSpPr>
        <p:spPr>
          <a:xfrm>
            <a:off x="4267200" y="1600200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BC1947E-2A8A-BDF0-A047-559C38ED6CA9}"/>
              </a:ext>
            </a:extLst>
          </p:cNvPr>
          <p:cNvSpPr/>
          <p:nvPr/>
        </p:nvSpPr>
        <p:spPr>
          <a:xfrm>
            <a:off x="4267200" y="3250580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EBFDAA-80E2-898E-D61C-5277DA16B56A}"/>
              </a:ext>
            </a:extLst>
          </p:cNvPr>
          <p:cNvSpPr/>
          <p:nvPr/>
        </p:nvSpPr>
        <p:spPr>
          <a:xfrm>
            <a:off x="5257800" y="2362200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F04B3B-3036-3450-0C23-2ABD061F2066}"/>
              </a:ext>
            </a:extLst>
          </p:cNvPr>
          <p:cNvSpPr/>
          <p:nvPr/>
        </p:nvSpPr>
        <p:spPr>
          <a:xfrm>
            <a:off x="6400800" y="1828800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AE9F364-F310-BDA9-EEB3-3725AD4BC2DD}"/>
              </a:ext>
            </a:extLst>
          </p:cNvPr>
          <p:cNvSpPr/>
          <p:nvPr/>
        </p:nvSpPr>
        <p:spPr>
          <a:xfrm>
            <a:off x="6477000" y="2971800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2C87BC-DD16-826C-0B0B-833109E8F91F}"/>
              </a:ext>
            </a:extLst>
          </p:cNvPr>
          <p:cNvSpPr/>
          <p:nvPr/>
        </p:nvSpPr>
        <p:spPr>
          <a:xfrm>
            <a:off x="7543800" y="2362200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C8731DA-CE24-8F7E-029E-7C22088CB1E8}"/>
              </a:ext>
            </a:extLst>
          </p:cNvPr>
          <p:cNvSpPr/>
          <p:nvPr/>
        </p:nvSpPr>
        <p:spPr>
          <a:xfrm>
            <a:off x="3352800" y="2438400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77E7CCE-A3A6-78FF-537D-85587E16BB4D}"/>
              </a:ext>
            </a:extLst>
          </p:cNvPr>
          <p:cNvCxnSpPr>
            <a:stCxn id="5" idx="5"/>
            <a:endCxn id="6" idx="1"/>
          </p:cNvCxnSpPr>
          <p:nvPr/>
        </p:nvCxnSpPr>
        <p:spPr>
          <a:xfrm>
            <a:off x="1654082" y="2568482"/>
            <a:ext cx="7304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407B87-FEA9-6AA7-D4B8-550194F4810C}"/>
              </a:ext>
            </a:extLst>
          </p:cNvPr>
          <p:cNvCxnSpPr>
            <a:stCxn id="5" idx="7"/>
            <a:endCxn id="7" idx="3"/>
          </p:cNvCxnSpPr>
          <p:nvPr/>
        </p:nvCxnSpPr>
        <p:spPr>
          <a:xfrm flipV="1">
            <a:off x="1654082" y="1730282"/>
            <a:ext cx="8066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EDE246B-CA15-3A8F-4141-F0360F1CA692}"/>
              </a:ext>
            </a:extLst>
          </p:cNvPr>
          <p:cNvCxnSpPr>
            <a:stCxn id="14" idx="1"/>
            <a:endCxn id="7" idx="5"/>
          </p:cNvCxnSpPr>
          <p:nvPr/>
        </p:nvCxnSpPr>
        <p:spPr>
          <a:xfrm flipH="1" flipV="1">
            <a:off x="2568482" y="1730282"/>
            <a:ext cx="8066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468DFE-FFC4-D22E-132A-A7854F24503C}"/>
              </a:ext>
            </a:extLst>
          </p:cNvPr>
          <p:cNvCxnSpPr>
            <a:stCxn id="14" idx="7"/>
            <a:endCxn id="8" idx="3"/>
          </p:cNvCxnSpPr>
          <p:nvPr/>
        </p:nvCxnSpPr>
        <p:spPr>
          <a:xfrm flipV="1">
            <a:off x="3482882" y="1730282"/>
            <a:ext cx="8066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8B9A474-8B53-1E4D-7051-038EA8A62B9D}"/>
              </a:ext>
            </a:extLst>
          </p:cNvPr>
          <p:cNvCxnSpPr>
            <a:stCxn id="6" idx="7"/>
            <a:endCxn id="9" idx="2"/>
          </p:cNvCxnSpPr>
          <p:nvPr/>
        </p:nvCxnSpPr>
        <p:spPr>
          <a:xfrm>
            <a:off x="2492282" y="3298918"/>
            <a:ext cx="1774918" cy="2786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508FB22-8426-B976-F6DE-2294F55462E9}"/>
              </a:ext>
            </a:extLst>
          </p:cNvPr>
          <p:cNvCxnSpPr>
            <a:stCxn id="6" idx="7"/>
            <a:endCxn id="14" idx="3"/>
          </p:cNvCxnSpPr>
          <p:nvPr/>
        </p:nvCxnSpPr>
        <p:spPr>
          <a:xfrm flipV="1">
            <a:off x="2492282" y="2568482"/>
            <a:ext cx="8828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45DEB15-9054-F13B-523F-699E8571BD68}"/>
              </a:ext>
            </a:extLst>
          </p:cNvPr>
          <p:cNvCxnSpPr>
            <a:stCxn id="8" idx="5"/>
            <a:endCxn id="10" idx="1"/>
          </p:cNvCxnSpPr>
          <p:nvPr/>
        </p:nvCxnSpPr>
        <p:spPr>
          <a:xfrm>
            <a:off x="4397282" y="1730282"/>
            <a:ext cx="882836" cy="6542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D68F30F-2D35-D7CC-D465-2AD12B4B1D81}"/>
              </a:ext>
            </a:extLst>
          </p:cNvPr>
          <p:cNvCxnSpPr>
            <a:stCxn id="9" idx="7"/>
            <a:endCxn id="10" idx="3"/>
          </p:cNvCxnSpPr>
          <p:nvPr/>
        </p:nvCxnSpPr>
        <p:spPr>
          <a:xfrm flipV="1">
            <a:off x="4397282" y="2492282"/>
            <a:ext cx="882836" cy="78061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27BE5B0-C634-1848-A8EB-2A5E28C2503A}"/>
              </a:ext>
            </a:extLst>
          </p:cNvPr>
          <p:cNvCxnSpPr>
            <a:stCxn id="9" idx="1"/>
            <a:endCxn id="14" idx="5"/>
          </p:cNvCxnSpPr>
          <p:nvPr/>
        </p:nvCxnSpPr>
        <p:spPr>
          <a:xfrm flipH="1" flipV="1">
            <a:off x="3482882" y="2568482"/>
            <a:ext cx="806636" cy="70441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561D3C9-5B48-B77A-D999-CDAB5E8DE23A}"/>
              </a:ext>
            </a:extLst>
          </p:cNvPr>
          <p:cNvCxnSpPr>
            <a:cxnSpLocks/>
          </p:cNvCxnSpPr>
          <p:nvPr/>
        </p:nvCxnSpPr>
        <p:spPr>
          <a:xfrm flipH="1">
            <a:off x="2568482" y="1676400"/>
            <a:ext cx="172103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FF2DAE-0154-6834-09FB-C8CED2C746D0}"/>
              </a:ext>
            </a:extLst>
          </p:cNvPr>
          <p:cNvCxnSpPr>
            <a:stCxn id="11" idx="3"/>
            <a:endCxn id="10" idx="6"/>
          </p:cNvCxnSpPr>
          <p:nvPr/>
        </p:nvCxnSpPr>
        <p:spPr>
          <a:xfrm flipH="1">
            <a:off x="5410200" y="1958882"/>
            <a:ext cx="1012918" cy="4795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06C06E4-7103-A316-14F6-A4593283A5B7}"/>
              </a:ext>
            </a:extLst>
          </p:cNvPr>
          <p:cNvCxnSpPr>
            <a:stCxn id="13" idx="1"/>
            <a:endCxn id="11" idx="5"/>
          </p:cNvCxnSpPr>
          <p:nvPr/>
        </p:nvCxnSpPr>
        <p:spPr>
          <a:xfrm flipH="1" flipV="1">
            <a:off x="6530882" y="1958882"/>
            <a:ext cx="1035236" cy="4256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2C8EA1B-A633-96E0-D0F6-49F645252DD7}"/>
              </a:ext>
            </a:extLst>
          </p:cNvPr>
          <p:cNvCxnSpPr>
            <a:stCxn id="12" idx="2"/>
            <a:endCxn id="10" idx="5"/>
          </p:cNvCxnSpPr>
          <p:nvPr/>
        </p:nvCxnSpPr>
        <p:spPr>
          <a:xfrm flipH="1" flipV="1">
            <a:off x="5387882" y="2492282"/>
            <a:ext cx="1089118" cy="5557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9347CD9-B9B3-46E7-330F-2B4D4408C944}"/>
              </a:ext>
            </a:extLst>
          </p:cNvPr>
          <p:cNvCxnSpPr>
            <a:stCxn id="12" idx="6"/>
            <a:endCxn id="13" idx="3"/>
          </p:cNvCxnSpPr>
          <p:nvPr/>
        </p:nvCxnSpPr>
        <p:spPr>
          <a:xfrm flipV="1">
            <a:off x="6629400" y="2492282"/>
            <a:ext cx="936718" cy="5557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B235E51-9DBB-8039-8980-E36ACE2F821F}"/>
              </a:ext>
            </a:extLst>
          </p:cNvPr>
          <p:cNvCxnSpPr>
            <a:stCxn id="9" idx="0"/>
            <a:endCxn id="8" idx="4"/>
          </p:cNvCxnSpPr>
          <p:nvPr/>
        </p:nvCxnSpPr>
        <p:spPr>
          <a:xfrm flipV="1">
            <a:off x="4343400" y="1752600"/>
            <a:ext cx="0" cy="149798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4B72649-270B-DF60-62DE-EAB14F53126F}"/>
              </a:ext>
            </a:extLst>
          </p:cNvPr>
          <p:cNvGrpSpPr/>
          <p:nvPr/>
        </p:nvGrpSpPr>
        <p:grpSpPr>
          <a:xfrm rot="16686468">
            <a:off x="4137280" y="2365110"/>
            <a:ext cx="437629" cy="279410"/>
            <a:chOff x="2933700" y="4038600"/>
            <a:chExt cx="723900" cy="43955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B9ABFE0-491F-6701-161E-2B8BD5A1619B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62F4460-C202-829A-41D0-7E2811764D38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CB71092-4698-170B-8FD0-17243E004D85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D146B48-E8BD-4943-F171-A070BD1EC730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B3557B47-13EE-0C46-1CA7-CFE97F564227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60B49C1-9C8D-B805-2598-5033AF6E9EE1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80B95D0-431C-A83C-9014-61FF04A19234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7F9998C-82AA-E56E-3872-0981B3F7E203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F34E63FD-BA02-D570-0CB2-366BB8FD926B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DE7A9F5-B654-146A-594D-340E43D75352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BEFF50F-96F7-D060-9E2F-934F118CAAA9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3B1964B-04EB-D3A1-96AD-B690B089E62A}"/>
              </a:ext>
            </a:extLst>
          </p:cNvPr>
          <p:cNvGrpSpPr/>
          <p:nvPr/>
        </p:nvGrpSpPr>
        <p:grpSpPr>
          <a:xfrm rot="19378890">
            <a:off x="3693440" y="1941348"/>
            <a:ext cx="437629" cy="279410"/>
            <a:chOff x="2933700" y="4038600"/>
            <a:chExt cx="723900" cy="43955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2200C5E-6504-0C8D-B279-40681918CFE5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5C79793-9241-E2D8-CB6F-E710BEA1724F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EDA12378-133A-9E82-567B-67DF3DE5CDC0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16D631D-7A29-B3B9-9B6E-CB3854A135A2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D70F3DB9-FC24-8C97-A63E-F474E41A65FB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04D08B3-2BB7-715C-20B3-76EF3F8EAEFC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BB8FF8D-D82D-E018-EBC3-0FB06E3F06A0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F4C4B9D-9185-D17D-1CA1-53DC5DD0D271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7978EF72-BA78-C744-2333-ABF44BCB45FD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7C55956C-3B9C-F976-A275-B83166F13515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2B72808-E3CF-6F46-186C-BADD63BB5812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F6DD1D2-B2BF-FFC6-94A8-3DD5B8734FB3}"/>
              </a:ext>
            </a:extLst>
          </p:cNvPr>
          <p:cNvGrpSpPr/>
          <p:nvPr/>
        </p:nvGrpSpPr>
        <p:grpSpPr>
          <a:xfrm rot="19378890">
            <a:off x="1868809" y="1903006"/>
            <a:ext cx="437629" cy="279410"/>
            <a:chOff x="2933700" y="4038600"/>
            <a:chExt cx="723900" cy="43955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AA20CEB-356C-ECD0-6AC1-668869E7CFE4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42164D5-0285-E91A-2400-2690717F5B35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C85E025-1D7D-4F3C-5DA7-3AFD2741DEF4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F7164913-314E-3190-44D9-30DBAC5A4A6C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77777D8D-4E0E-D10E-EB8F-CAD699C1D51B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283C569-0068-0EF2-AC0E-11580F6E2ECE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2C90BEF-F673-6F9F-D7E3-106723B811E0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C29FC9B9-1100-1214-AE7F-5A7A2A703260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FB4A3ACE-D743-A540-832F-4F9DA19FA260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76DE93E-5B58-9EB2-6A60-2DF356E82A68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092965EE-08B3-704A-80EB-B8BAD6CB702B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39C0F36-84AE-A44B-2F00-7ADB66D4C8C8}"/>
              </a:ext>
            </a:extLst>
          </p:cNvPr>
          <p:cNvGrpSpPr/>
          <p:nvPr/>
        </p:nvGrpSpPr>
        <p:grpSpPr>
          <a:xfrm rot="19378890">
            <a:off x="2722762" y="2741206"/>
            <a:ext cx="437629" cy="279410"/>
            <a:chOff x="2933700" y="4038600"/>
            <a:chExt cx="723900" cy="43955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BC2219D-EA91-4F84-3A22-DD691418FBC8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AFAA7A6-7503-C588-F4B6-1AC7D80131CA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3E636576-2F39-46C2-7D6F-E45922953651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FF9B5281-0D60-42F3-7416-EFE98C35BD83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2DCDB1D7-BE98-E9CE-7582-8C819629B8B4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A73069E4-D336-E4BA-2706-F48A1F3C9DF2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A52C9C9B-BA82-2C51-6401-59E76490D225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E5CDFA69-3A52-F5ED-BD9E-96EBD7BEC6F1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A7BDBBBE-7FAD-C4AF-A1F7-CD348B16C551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E1533572-76D0-66AB-4E85-1A775A83E712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3B8CBB61-2CF8-C35F-3FBD-98DB293C4E38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D529110-C6DC-3F86-54D9-1AE95DD3A646}"/>
              </a:ext>
            </a:extLst>
          </p:cNvPr>
          <p:cNvGrpSpPr/>
          <p:nvPr/>
        </p:nvGrpSpPr>
        <p:grpSpPr>
          <a:xfrm rot="209594">
            <a:off x="3135665" y="3138018"/>
            <a:ext cx="437629" cy="279410"/>
            <a:chOff x="2933700" y="4038600"/>
            <a:chExt cx="723900" cy="439550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4432E0C-4E73-A0E3-EB95-E85DB5A539FB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83582DE9-B3FB-84F8-4413-00669332B139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E0DF0922-DC05-AACF-D4F6-AE0FD2FBAFA8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3A046998-0D69-0DA1-614D-8E698C187D1A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21333D61-DD2A-4855-24DE-347A61C8592F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E2D083C-7020-2933-5AE0-062C132F7B88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96FD74F1-A6BE-0BE3-CABC-B3FF3FF5B4ED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AB6FDC68-B146-4A0F-5DE9-CCEDF5897B6A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489838EB-B361-0AF0-9371-C0E79AFD0440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040B1BB3-749C-A81C-E00D-502FB80E3593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CFB0111B-CC97-2B1D-5E83-DA566FA2B8D4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5254556-B861-5C12-14A0-F434D17AFFF0}"/>
              </a:ext>
            </a:extLst>
          </p:cNvPr>
          <p:cNvGrpSpPr/>
          <p:nvPr/>
        </p:nvGrpSpPr>
        <p:grpSpPr>
          <a:xfrm rot="2742835">
            <a:off x="3643190" y="2730306"/>
            <a:ext cx="437629" cy="279410"/>
            <a:chOff x="2933700" y="4038600"/>
            <a:chExt cx="723900" cy="43955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FEFA985-6815-2A88-1E84-9F5426DD23FA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533DDB6-A32D-6811-BA45-12D776F973FF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05FA7184-B7F1-1B2B-7873-8EBA684FD35F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0082ED3-70CC-6796-24E8-7B673330EA03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3D62EDAC-4CDA-4B90-8103-45F63A9C3546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21A5256A-1D29-7888-6A13-1DF84E1E709A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E99B33C6-388F-8108-4FFA-A7732EF9B2D8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D06937CF-B41D-B306-5FCC-4E48F25A57D7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EB5A81C7-631D-76EB-950D-F34433445D94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74AC0B1E-A33B-DF7F-ED71-A04CE64A1716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6341BD8C-5811-346A-1DFD-77535E4E170B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AF9ED74D-004F-B4ED-4352-1E846F051E10}"/>
              </a:ext>
            </a:extLst>
          </p:cNvPr>
          <p:cNvGrpSpPr/>
          <p:nvPr/>
        </p:nvGrpSpPr>
        <p:grpSpPr>
          <a:xfrm rot="2742835">
            <a:off x="2804990" y="1968306"/>
            <a:ext cx="437629" cy="279410"/>
            <a:chOff x="2933700" y="4038600"/>
            <a:chExt cx="723900" cy="43955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5D81582F-06A9-EF07-D202-8F6605EA8E55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E2463DED-7AAB-5B19-4770-922B9A039527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FB72D6D6-5A81-CC0C-DE43-2B457C447952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8A378D4A-4BA1-0AF0-F3A7-227ED8A5941E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7CEDEFAA-0F45-33EE-EA19-392519761153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70356310-237D-8D21-EEB4-F3EF527B59E4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6E28D165-94D9-5ADF-B238-3A6A6BD3B8AC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517F4FFE-2B1D-25D8-F89C-FE74840A1491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8478E879-7477-FDF3-2D52-A18A02AF6DE0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BC16DD02-1B82-663A-F1D0-50570BEAF374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8BD8471A-6F3C-14AE-4CEA-62014F739E41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1E3EE23C-B0E8-1BF8-37A5-801249CC22A0}"/>
              </a:ext>
            </a:extLst>
          </p:cNvPr>
          <p:cNvGrpSpPr/>
          <p:nvPr/>
        </p:nvGrpSpPr>
        <p:grpSpPr>
          <a:xfrm rot="3156239">
            <a:off x="1786581" y="2730306"/>
            <a:ext cx="437629" cy="279410"/>
            <a:chOff x="2933700" y="4038600"/>
            <a:chExt cx="723900" cy="439550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85DEE85D-6178-7862-E333-615CCD98C333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E26463BA-347E-2B95-C3D5-CD573A30176A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53F94380-D734-608C-5846-E976C63A48F2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FE999486-0E5C-48DD-40DE-5934A6DAEC42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6E9B1CBB-AF46-6815-5B7E-13EC93304AE5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E001E986-D37A-4F7F-1AE6-CECC2B5FB617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B10EA701-5712-754C-DBEE-417D02FA096B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068760DD-8530-B0F5-37C1-6D0768D4D817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0B31C2E6-52E1-57C0-2857-84AE6ADD1D79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8E59310C-4969-86A4-1A89-266C1CB1914B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1B3CBAE4-C21A-E574-278E-D8A2428C9DA3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FA785646-2391-9C3A-DEE8-1BD9DFFDCCE8}"/>
              </a:ext>
            </a:extLst>
          </p:cNvPr>
          <p:cNvGrpSpPr/>
          <p:nvPr/>
        </p:nvGrpSpPr>
        <p:grpSpPr>
          <a:xfrm rot="209594">
            <a:off x="3208506" y="1537073"/>
            <a:ext cx="437629" cy="279410"/>
            <a:chOff x="2933700" y="4038600"/>
            <a:chExt cx="723900" cy="439550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4A5203-C208-1A6F-0E08-DFAFF630C86B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6F83F14B-DEE5-C252-809F-3B8B6B6C2981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DE7E3A38-D9B9-56A1-D931-3785EEE30D76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D0DCEB44-EAEE-6BEF-8819-CD191BE0C774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747774F4-58D9-F5C7-42D2-8C5332F8228C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259FCE27-7011-904B-A4AD-D997B3DF5858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B99F1A92-40F5-D139-FD40-E1F23A52D7BC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57591B0C-2947-93E9-7C58-FAD6286DEBB6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8CF1CB67-C519-5E5F-62C7-AF663FFA5B23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9FC3ED9D-22B6-B63B-1188-029D8D083C0B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8D6CCA90-72FF-0C23-B387-6B461423EA8A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A65D3C1E-91DA-B067-E0FF-BB44C381CBFE}"/>
              </a:ext>
            </a:extLst>
          </p:cNvPr>
          <p:cNvGrpSpPr/>
          <p:nvPr/>
        </p:nvGrpSpPr>
        <p:grpSpPr>
          <a:xfrm rot="19378890">
            <a:off x="4688209" y="2665006"/>
            <a:ext cx="437629" cy="279410"/>
            <a:chOff x="2933700" y="4038600"/>
            <a:chExt cx="723900" cy="43955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A4F0D9CF-722F-90C4-3892-DB7B8D7FD211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13C4741A-2C72-6F65-0E26-FD29E68575F1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DC01B72C-E4D0-24C7-D74B-BD0725427993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D4FF58AB-BF91-248C-0FC8-9D7A2433430A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63BFABCF-92EB-D481-0F06-1820E238F945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66AF8811-5686-AAFB-EE82-EC733674ECE6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D1E5E89F-7730-CD03-EEA4-C7879CE7831B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02103021-B747-CE7C-A00A-DA3283720D27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0E2B7F5-30D3-853E-E271-11C7C6FC3192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7C142AB2-7918-C0DA-11BD-038ABE0BB8DF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BB9B7A22-47A3-5616-6400-2E844D5E8162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174E90AC-55EA-56B5-1B13-5C3D04ADA46A}"/>
              </a:ext>
            </a:extLst>
          </p:cNvPr>
          <p:cNvGrpSpPr/>
          <p:nvPr/>
        </p:nvGrpSpPr>
        <p:grpSpPr>
          <a:xfrm rot="2378188">
            <a:off x="4687016" y="1936268"/>
            <a:ext cx="437629" cy="279410"/>
            <a:chOff x="2933700" y="4038600"/>
            <a:chExt cx="723900" cy="439550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01965E37-1BED-2098-DBC2-6F8F55515699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72FC413D-FB29-747C-392F-1B221645674E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98B211F1-7146-92AF-1612-4CD1D991044F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30B08FAA-8681-945C-A2CD-79607FA8D9F7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425F63B-1E54-F186-9CBD-5278ADA36E2C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6CC1256E-82E9-E92A-2DF8-35F9681F6302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6942C0BA-9B89-8348-C7CE-2E17B287F0A5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14298388-6792-C751-E2B5-05D9A46B7741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C230376C-E4B9-F80A-8ACC-EB7CA2283D30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525FFAFA-6719-0412-7410-774EAC03D565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552BF641-BE16-254F-201B-4C222DCDEEE1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96F088D4-DEF8-47D4-C21C-9D4CD0DFBE9E}"/>
              </a:ext>
            </a:extLst>
          </p:cNvPr>
          <p:cNvGrpSpPr/>
          <p:nvPr/>
        </p:nvGrpSpPr>
        <p:grpSpPr>
          <a:xfrm rot="1831540">
            <a:off x="6838755" y="1996779"/>
            <a:ext cx="437629" cy="279410"/>
            <a:chOff x="2933700" y="4038600"/>
            <a:chExt cx="723900" cy="439550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4536E9F1-5F6A-FE19-0DC7-059B11D84898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73FC744E-D2E9-1F98-BAE6-68E822B6143D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59D982F4-C477-8136-368E-C76407005B44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C2C5C3A2-D3A3-C2A0-67EB-E677BDC23BDE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6F516EE0-1658-47F5-7712-9E95D3339504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2EF1B9C0-15A2-25AA-BEC3-AB3A0325B143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04D058EF-AE1D-D310-3E70-74A4C3AEEC6B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CBCC0F83-546A-E839-DFE6-17508E1D20B5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0F161FC7-1764-A63A-C5E9-76E7FF227D80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EF6D488C-0796-0B4A-5AF3-0E5ED4DCA0FA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D5DB25A1-287B-6A05-2FFA-E8ADE9245321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2A3B0728-64E6-DEAF-AC7C-95E547740689}"/>
              </a:ext>
            </a:extLst>
          </p:cNvPr>
          <p:cNvGrpSpPr/>
          <p:nvPr/>
        </p:nvGrpSpPr>
        <p:grpSpPr>
          <a:xfrm rot="20558223">
            <a:off x="5696004" y="2040134"/>
            <a:ext cx="437629" cy="279410"/>
            <a:chOff x="2933700" y="4038600"/>
            <a:chExt cx="723900" cy="439550"/>
          </a:xfrm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9AF599F3-EE61-DB1D-B52D-2F34B6CEB43C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6BDB2E7F-1624-9169-FB7C-169DEE87D4EC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6B6ABF05-EE41-1436-CA6F-28059C70B808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66756B4C-B01B-67FD-6CD2-63ECC13A72AB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607D51BE-D728-7AF8-3610-A5411EB5144B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142F1DD8-8603-551D-D4D2-100EC6EE6728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BDA55EFC-1F64-5E1D-3AD1-6B78CB3A58A5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3A7A7AAC-96EF-79E8-12AF-2EC3625A4668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477F0A53-4836-32B2-9883-D9A1537D1CEE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C8610661-53FC-D475-AD14-C5E37F1DF7F4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7A25B29F-33B1-B3F1-C24E-884197A4F7CC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2BA35321-3C14-F45A-7C49-120D423C7FDD}"/>
              </a:ext>
            </a:extLst>
          </p:cNvPr>
          <p:cNvGrpSpPr/>
          <p:nvPr/>
        </p:nvGrpSpPr>
        <p:grpSpPr>
          <a:xfrm rot="20081023">
            <a:off x="6813521" y="2633456"/>
            <a:ext cx="437629" cy="279410"/>
            <a:chOff x="2933700" y="4038600"/>
            <a:chExt cx="723900" cy="439550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23102149-9D0E-6330-69EE-4155EC063BC2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4F918CEC-260A-9063-7010-880A5F42A64B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97BF51B6-199E-152A-C6FB-7BD16F3ED007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5B45D8A3-1747-8B5E-64C3-FDFD71DB112C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131D496F-D039-46C7-5A12-D495AD819C38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B242FAC1-BCD0-129E-4D6D-D35FB08FA9D2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0C443855-44EF-E1DF-358C-798FC6788D88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2A90AF76-80FE-BFAB-F0EE-2B4269470F3C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A20A8CAF-0F2A-0969-34AF-7DCA8904A5B9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9631451B-1050-2D33-7BC2-2F059866B751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46E7E078-4A38-3E0A-5DB4-E51947D3EA5C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8F1A0834-1F08-E805-106C-CC3BD2227A40}"/>
              </a:ext>
            </a:extLst>
          </p:cNvPr>
          <p:cNvGrpSpPr/>
          <p:nvPr/>
        </p:nvGrpSpPr>
        <p:grpSpPr>
          <a:xfrm rot="2105834">
            <a:off x="5755633" y="2606379"/>
            <a:ext cx="437629" cy="279410"/>
            <a:chOff x="2933700" y="4038600"/>
            <a:chExt cx="723900" cy="439550"/>
          </a:xfrm>
        </p:grpSpPr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D4A21037-B8AB-8DAF-4763-48D0F2C5E4BF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9F04FC85-7547-658D-ED2E-B162253EE340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D6B04D00-9BD0-C0B1-97CD-4A9C7681F07A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4DC2F328-281B-422A-4EF7-76FA41556DC1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993CEA14-FB6D-825D-15A0-E31358792910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FE25A1AC-AA74-513A-D6E6-FB36E6F13AAB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C016A59F-FDCF-5171-3E0B-3D087E8D32D7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0FB86034-5EEA-6438-19C1-1A7CE9B72FF0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AF4FA218-8632-B003-5F3B-63379994A8F5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6B363BBC-5130-2FBB-8DC4-C4B08F420A90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8080BC32-832E-46D0-E77B-F8D2DAAC2C91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0" name="Up Arrow 346">
            <a:extLst>
              <a:ext uri="{FF2B5EF4-FFF2-40B4-BE49-F238E27FC236}">
                <a16:creationId xmlns:a16="http://schemas.microsoft.com/office/drawing/2014/main" id="{13CCB8FF-9A7B-1084-5918-6C885ABFE1D8}"/>
              </a:ext>
            </a:extLst>
          </p:cNvPr>
          <p:cNvSpPr/>
          <p:nvPr/>
        </p:nvSpPr>
        <p:spPr>
          <a:xfrm>
            <a:off x="3340071" y="2590800"/>
            <a:ext cx="165129" cy="329890"/>
          </a:xfrm>
          <a:prstGeom prst="up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CD9C5113-7198-1909-3093-E06A0651B3A9}"/>
              </a:ext>
            </a:extLst>
          </p:cNvPr>
          <p:cNvGrpSpPr/>
          <p:nvPr/>
        </p:nvGrpSpPr>
        <p:grpSpPr>
          <a:xfrm>
            <a:off x="2348484" y="1743157"/>
            <a:ext cx="5347716" cy="2021767"/>
            <a:chOff x="2348484" y="1743157"/>
            <a:chExt cx="5347716" cy="2021767"/>
          </a:xfrm>
        </p:grpSpPr>
        <p:sp>
          <p:nvSpPr>
            <p:cNvPr id="212" name="Up Arrow 1">
              <a:extLst>
                <a:ext uri="{FF2B5EF4-FFF2-40B4-BE49-F238E27FC236}">
                  <a16:creationId xmlns:a16="http://schemas.microsoft.com/office/drawing/2014/main" id="{B62CF275-1E3B-A4F7-19D6-77BF5DB30F20}"/>
                </a:ext>
              </a:extLst>
            </p:cNvPr>
            <p:cNvSpPr/>
            <p:nvPr/>
          </p:nvSpPr>
          <p:spPr>
            <a:xfrm>
              <a:off x="2424684" y="1752600"/>
              <a:ext cx="166116" cy="309914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Up Arrow 345">
              <a:extLst>
                <a:ext uri="{FF2B5EF4-FFF2-40B4-BE49-F238E27FC236}">
                  <a16:creationId xmlns:a16="http://schemas.microsoft.com/office/drawing/2014/main" id="{66D4651F-E934-E673-E0B2-DD99205FDFD3}"/>
                </a:ext>
              </a:extLst>
            </p:cNvPr>
            <p:cNvSpPr/>
            <p:nvPr/>
          </p:nvSpPr>
          <p:spPr>
            <a:xfrm>
              <a:off x="2348484" y="3429000"/>
              <a:ext cx="186037" cy="335924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Up Arrow 347">
              <a:extLst>
                <a:ext uri="{FF2B5EF4-FFF2-40B4-BE49-F238E27FC236}">
                  <a16:creationId xmlns:a16="http://schemas.microsoft.com/office/drawing/2014/main" id="{5CAB1B1A-95CD-963F-7456-590B111CAA13}"/>
                </a:ext>
              </a:extLst>
            </p:cNvPr>
            <p:cNvSpPr/>
            <p:nvPr/>
          </p:nvSpPr>
          <p:spPr>
            <a:xfrm>
              <a:off x="4253484" y="3397876"/>
              <a:ext cx="160172" cy="335924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Up Arrow 348">
              <a:extLst>
                <a:ext uri="{FF2B5EF4-FFF2-40B4-BE49-F238E27FC236}">
                  <a16:creationId xmlns:a16="http://schemas.microsoft.com/office/drawing/2014/main" id="{A25FD252-E2C5-C9F4-646A-72EB20F51CF9}"/>
                </a:ext>
              </a:extLst>
            </p:cNvPr>
            <p:cNvSpPr/>
            <p:nvPr/>
          </p:nvSpPr>
          <p:spPr>
            <a:xfrm>
              <a:off x="5244084" y="2514599"/>
              <a:ext cx="166116" cy="328021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Up Arrow 349">
              <a:extLst>
                <a:ext uri="{FF2B5EF4-FFF2-40B4-BE49-F238E27FC236}">
                  <a16:creationId xmlns:a16="http://schemas.microsoft.com/office/drawing/2014/main" id="{9FBE8216-9B46-BCBD-E6AA-69AF24CF8C31}"/>
                </a:ext>
              </a:extLst>
            </p:cNvPr>
            <p:cNvSpPr/>
            <p:nvPr/>
          </p:nvSpPr>
          <p:spPr>
            <a:xfrm>
              <a:off x="6463284" y="3124200"/>
              <a:ext cx="166116" cy="335924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Up Arrow 350">
              <a:extLst>
                <a:ext uri="{FF2B5EF4-FFF2-40B4-BE49-F238E27FC236}">
                  <a16:creationId xmlns:a16="http://schemas.microsoft.com/office/drawing/2014/main" id="{522C00A0-A0BD-4AA0-4817-4AC0D5FC05DC}"/>
                </a:ext>
              </a:extLst>
            </p:cNvPr>
            <p:cNvSpPr/>
            <p:nvPr/>
          </p:nvSpPr>
          <p:spPr>
            <a:xfrm>
              <a:off x="7530084" y="2514600"/>
              <a:ext cx="166116" cy="352140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Up Arrow 351">
              <a:extLst>
                <a:ext uri="{FF2B5EF4-FFF2-40B4-BE49-F238E27FC236}">
                  <a16:creationId xmlns:a16="http://schemas.microsoft.com/office/drawing/2014/main" id="{78343C2D-C2D8-E55F-FC54-64F4378DF4BE}"/>
                </a:ext>
              </a:extLst>
            </p:cNvPr>
            <p:cNvSpPr/>
            <p:nvPr/>
          </p:nvSpPr>
          <p:spPr>
            <a:xfrm>
              <a:off x="6387084" y="1981200"/>
              <a:ext cx="143798" cy="322730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Up Arrow 352">
              <a:extLst>
                <a:ext uri="{FF2B5EF4-FFF2-40B4-BE49-F238E27FC236}">
                  <a16:creationId xmlns:a16="http://schemas.microsoft.com/office/drawing/2014/main" id="{CFEFDC25-B143-9854-B741-7C00AA3C0D40}"/>
                </a:ext>
              </a:extLst>
            </p:cNvPr>
            <p:cNvSpPr/>
            <p:nvPr/>
          </p:nvSpPr>
          <p:spPr>
            <a:xfrm rot="19901904">
              <a:off x="4327791" y="1743157"/>
              <a:ext cx="136883" cy="290106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0" name="Up Arrow 353">
            <a:extLst>
              <a:ext uri="{FF2B5EF4-FFF2-40B4-BE49-F238E27FC236}">
                <a16:creationId xmlns:a16="http://schemas.microsoft.com/office/drawing/2014/main" id="{89796CBE-5788-28F8-7828-D9B53DF97266}"/>
              </a:ext>
            </a:extLst>
          </p:cNvPr>
          <p:cNvSpPr/>
          <p:nvPr/>
        </p:nvSpPr>
        <p:spPr>
          <a:xfrm rot="10800000">
            <a:off x="1357884" y="2667000"/>
            <a:ext cx="394716" cy="564524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F1B437D6-986C-100B-E385-D311106FE246}"/>
              </a:ext>
            </a:extLst>
          </p:cNvPr>
          <p:cNvGrpSpPr/>
          <p:nvPr/>
        </p:nvGrpSpPr>
        <p:grpSpPr>
          <a:xfrm>
            <a:off x="1246817" y="1729675"/>
            <a:ext cx="6421766" cy="2055541"/>
            <a:chOff x="1246817" y="1729675"/>
            <a:chExt cx="6421766" cy="2055541"/>
          </a:xfrm>
        </p:grpSpPr>
        <p:sp>
          <p:nvSpPr>
            <p:cNvPr id="222" name="Freeform 354">
              <a:extLst>
                <a:ext uri="{FF2B5EF4-FFF2-40B4-BE49-F238E27FC236}">
                  <a16:creationId xmlns:a16="http://schemas.microsoft.com/office/drawing/2014/main" id="{1ADF1E2F-2CC7-C1E5-0739-70FF3D13374F}"/>
                </a:ext>
              </a:extLst>
            </p:cNvPr>
            <p:cNvSpPr/>
            <p:nvPr/>
          </p:nvSpPr>
          <p:spPr>
            <a:xfrm rot="21058079">
              <a:off x="2217496" y="1777384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Freeform 355">
              <a:extLst>
                <a:ext uri="{FF2B5EF4-FFF2-40B4-BE49-F238E27FC236}">
                  <a16:creationId xmlns:a16="http://schemas.microsoft.com/office/drawing/2014/main" id="{591B1390-8594-F748-5EE1-2AD040806876}"/>
                </a:ext>
              </a:extLst>
            </p:cNvPr>
            <p:cNvSpPr/>
            <p:nvPr/>
          </p:nvSpPr>
          <p:spPr>
            <a:xfrm rot="21058079">
              <a:off x="2161217" y="34060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Freeform 356">
              <a:extLst>
                <a:ext uri="{FF2B5EF4-FFF2-40B4-BE49-F238E27FC236}">
                  <a16:creationId xmlns:a16="http://schemas.microsoft.com/office/drawing/2014/main" id="{541DFF8A-AA71-62B6-E061-0D8F3B9D3816}"/>
                </a:ext>
              </a:extLst>
            </p:cNvPr>
            <p:cNvSpPr/>
            <p:nvPr/>
          </p:nvSpPr>
          <p:spPr>
            <a:xfrm rot="21058079">
              <a:off x="1246817" y="25678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Freeform 357">
              <a:extLst>
                <a:ext uri="{FF2B5EF4-FFF2-40B4-BE49-F238E27FC236}">
                  <a16:creationId xmlns:a16="http://schemas.microsoft.com/office/drawing/2014/main" id="{FF3C50BF-CB55-CB22-4B36-20DDF0F15805}"/>
                </a:ext>
              </a:extLst>
            </p:cNvPr>
            <p:cNvSpPr/>
            <p:nvPr/>
          </p:nvSpPr>
          <p:spPr>
            <a:xfrm rot="21058079">
              <a:off x="3151817" y="2539384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Freeform 358">
              <a:extLst>
                <a:ext uri="{FF2B5EF4-FFF2-40B4-BE49-F238E27FC236}">
                  <a16:creationId xmlns:a16="http://schemas.microsoft.com/office/drawing/2014/main" id="{CD2B3EFB-A816-E334-BBD6-AF3967DE5A78}"/>
                </a:ext>
              </a:extLst>
            </p:cNvPr>
            <p:cNvSpPr/>
            <p:nvPr/>
          </p:nvSpPr>
          <p:spPr>
            <a:xfrm rot="21058079">
              <a:off x="3990017" y="34060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Freeform 359">
              <a:extLst>
                <a:ext uri="{FF2B5EF4-FFF2-40B4-BE49-F238E27FC236}">
                  <a16:creationId xmlns:a16="http://schemas.microsoft.com/office/drawing/2014/main" id="{B755B721-94FF-DB0A-BFE5-2A1149B2CC45}"/>
                </a:ext>
              </a:extLst>
            </p:cNvPr>
            <p:cNvSpPr/>
            <p:nvPr/>
          </p:nvSpPr>
          <p:spPr>
            <a:xfrm rot="21058079">
              <a:off x="4066217" y="17296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Freeform 360">
              <a:extLst>
                <a:ext uri="{FF2B5EF4-FFF2-40B4-BE49-F238E27FC236}">
                  <a16:creationId xmlns:a16="http://schemas.microsoft.com/office/drawing/2014/main" id="{8A91F026-9E4D-A39E-FF76-53B3F8EA7999}"/>
                </a:ext>
              </a:extLst>
            </p:cNvPr>
            <p:cNvSpPr/>
            <p:nvPr/>
          </p:nvSpPr>
          <p:spPr>
            <a:xfrm rot="21058079">
              <a:off x="5056817" y="24916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Freeform 361">
              <a:extLst>
                <a:ext uri="{FF2B5EF4-FFF2-40B4-BE49-F238E27FC236}">
                  <a16:creationId xmlns:a16="http://schemas.microsoft.com/office/drawing/2014/main" id="{1B70CD4F-DFDC-2932-21C2-A04958F220BF}"/>
                </a:ext>
              </a:extLst>
            </p:cNvPr>
            <p:cNvSpPr/>
            <p:nvPr/>
          </p:nvSpPr>
          <p:spPr>
            <a:xfrm rot="21058079">
              <a:off x="6199817" y="31012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Freeform 362">
              <a:extLst>
                <a:ext uri="{FF2B5EF4-FFF2-40B4-BE49-F238E27FC236}">
                  <a16:creationId xmlns:a16="http://schemas.microsoft.com/office/drawing/2014/main" id="{BD6015BB-C2E4-FE56-27BE-C03BCF9E5B04}"/>
                </a:ext>
              </a:extLst>
            </p:cNvPr>
            <p:cNvSpPr/>
            <p:nvPr/>
          </p:nvSpPr>
          <p:spPr>
            <a:xfrm rot="21058079">
              <a:off x="7322896" y="24916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Freeform 363">
              <a:extLst>
                <a:ext uri="{FF2B5EF4-FFF2-40B4-BE49-F238E27FC236}">
                  <a16:creationId xmlns:a16="http://schemas.microsoft.com/office/drawing/2014/main" id="{033EEE8B-5AFE-88F4-3E40-B76979FA0BA0}"/>
                </a:ext>
              </a:extLst>
            </p:cNvPr>
            <p:cNvSpPr/>
            <p:nvPr/>
          </p:nvSpPr>
          <p:spPr>
            <a:xfrm rot="21058079">
              <a:off x="6179896" y="19582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CAEF8B84-010D-1E7D-BAB5-E38AC0B36EF1}"/>
              </a:ext>
            </a:extLst>
          </p:cNvPr>
          <p:cNvGrpSpPr/>
          <p:nvPr/>
        </p:nvGrpSpPr>
        <p:grpSpPr>
          <a:xfrm>
            <a:off x="1354858" y="1383073"/>
            <a:ext cx="6722342" cy="2160639"/>
            <a:chOff x="1366914" y="-1360127"/>
            <a:chExt cx="6722342" cy="21606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3" name="TextBox 232">
                  <a:extLst>
                    <a:ext uri="{FF2B5EF4-FFF2-40B4-BE49-F238E27FC236}">
                      <a16:creationId xmlns:a16="http://schemas.microsoft.com/office/drawing/2014/main" id="{BB5A0ACA-707A-8632-0B16-BEBA8A24A87C}"/>
                    </a:ext>
                  </a:extLst>
                </p:cNvPr>
                <p:cNvSpPr txBox="1"/>
                <p:nvPr/>
              </p:nvSpPr>
              <p:spPr>
                <a:xfrm>
                  <a:off x="2122689" y="-1316666"/>
                  <a:ext cx="3770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𝒃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4176FD64-8A8E-9790-D1D7-B7825A0780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2689" y="-1316666"/>
                  <a:ext cx="377026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4" name="TextBox 233">
                  <a:extLst>
                    <a:ext uri="{FF2B5EF4-FFF2-40B4-BE49-F238E27FC236}">
                      <a16:creationId xmlns:a16="http://schemas.microsoft.com/office/drawing/2014/main" id="{49893D3A-112A-D629-5072-8EDCDC445E93}"/>
                    </a:ext>
                  </a:extLst>
                </p:cNvPr>
                <p:cNvSpPr txBox="1"/>
                <p:nvPr/>
              </p:nvSpPr>
              <p:spPr>
                <a:xfrm>
                  <a:off x="1366914" y="-641357"/>
                  <a:ext cx="37542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𝒗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57552FBC-BBA3-2937-0874-0C954A95AE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6914" y="-641357"/>
                  <a:ext cx="37542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5" name="TextBox 234">
                  <a:extLst>
                    <a:ext uri="{FF2B5EF4-FFF2-40B4-BE49-F238E27FC236}">
                      <a16:creationId xmlns:a16="http://schemas.microsoft.com/office/drawing/2014/main" id="{BEF00033-381B-444E-8BC6-B8DCFBB49963}"/>
                    </a:ext>
                  </a:extLst>
                </p:cNvPr>
                <p:cNvSpPr txBox="1"/>
                <p:nvPr/>
              </p:nvSpPr>
              <p:spPr>
                <a:xfrm>
                  <a:off x="2028937" y="392668"/>
                  <a:ext cx="3802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𝒂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496A9AB1-94B6-6F40-5267-04B94E9A6F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8937" y="392668"/>
                  <a:ext cx="380232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6" name="TextBox 235">
                  <a:extLst>
                    <a:ext uri="{FF2B5EF4-FFF2-40B4-BE49-F238E27FC236}">
                      <a16:creationId xmlns:a16="http://schemas.microsoft.com/office/drawing/2014/main" id="{9AC84C27-BFE9-0521-B872-FE32EFA40E65}"/>
                    </a:ext>
                  </a:extLst>
                </p:cNvPr>
                <p:cNvSpPr txBox="1"/>
                <p:nvPr/>
              </p:nvSpPr>
              <p:spPr>
                <a:xfrm>
                  <a:off x="2955490" y="-461524"/>
                  <a:ext cx="3706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𝒙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7586C937-3550-BBC9-1D56-796FD4A39B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5490" y="-461524"/>
                  <a:ext cx="37061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69769813-FD1B-3DE5-5E5E-34FA58CD9504}"/>
                    </a:ext>
                  </a:extLst>
                </p:cNvPr>
                <p:cNvSpPr txBox="1"/>
                <p:nvPr/>
              </p:nvSpPr>
              <p:spPr>
                <a:xfrm>
                  <a:off x="4361035" y="-1360127"/>
                  <a:ext cx="3754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𝒚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737E338D-A99A-94A2-9983-C7F25A3C79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1035" y="-1360127"/>
                  <a:ext cx="375423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>
                  <a:extLst>
                    <a:ext uri="{FF2B5EF4-FFF2-40B4-BE49-F238E27FC236}">
                      <a16:creationId xmlns:a16="http://schemas.microsoft.com/office/drawing/2014/main" id="{0A3EB686-9C46-27E4-4735-5AD2CDF9A38D}"/>
                    </a:ext>
                  </a:extLst>
                </p:cNvPr>
                <p:cNvSpPr txBox="1"/>
                <p:nvPr/>
              </p:nvSpPr>
              <p:spPr>
                <a:xfrm>
                  <a:off x="4369109" y="431180"/>
                  <a:ext cx="3561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𝒛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553FAB2C-0395-E9F1-6078-9729469F55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9109" y="431180"/>
                  <a:ext cx="35618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9" name="TextBox 238">
                  <a:extLst>
                    <a:ext uri="{FF2B5EF4-FFF2-40B4-BE49-F238E27FC236}">
                      <a16:creationId xmlns:a16="http://schemas.microsoft.com/office/drawing/2014/main" id="{D3F3FBF9-5BFE-DF07-F855-C1C0008C32B3}"/>
                    </a:ext>
                  </a:extLst>
                </p:cNvPr>
                <p:cNvSpPr txBox="1"/>
                <p:nvPr/>
              </p:nvSpPr>
              <p:spPr>
                <a:xfrm>
                  <a:off x="5159211" y="-693644"/>
                  <a:ext cx="3866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𝒖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0C95E0F8-A67B-E839-A155-4A9D41A9F2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9211" y="-693644"/>
                  <a:ext cx="386644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BC65E964-405B-97AC-C6DA-60523EB3FB68}"/>
                    </a:ext>
                  </a:extLst>
                </p:cNvPr>
                <p:cNvSpPr txBox="1"/>
                <p:nvPr/>
              </p:nvSpPr>
              <p:spPr>
                <a:xfrm>
                  <a:off x="6528445" y="-1150863"/>
                  <a:ext cx="3545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𝒄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81" name="TextBox 280">
                  <a:extLst>
                    <a:ext uri="{FF2B5EF4-FFF2-40B4-BE49-F238E27FC236}">
                      <a16:creationId xmlns:a16="http://schemas.microsoft.com/office/drawing/2014/main" id="{6B3D0F27-141F-DCA1-AADE-AEFAEC52E3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8445" y="-1150863"/>
                  <a:ext cx="354584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1" name="TextBox 240">
                  <a:extLst>
                    <a:ext uri="{FF2B5EF4-FFF2-40B4-BE49-F238E27FC236}">
                      <a16:creationId xmlns:a16="http://schemas.microsoft.com/office/drawing/2014/main" id="{7693D766-3CBC-FF6E-F8E5-D6AE21AED691}"/>
                    </a:ext>
                  </a:extLst>
                </p:cNvPr>
                <p:cNvSpPr txBox="1"/>
                <p:nvPr/>
              </p:nvSpPr>
              <p:spPr>
                <a:xfrm>
                  <a:off x="7696200" y="-544559"/>
                  <a:ext cx="3930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𝒈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82" name="TextBox 281">
                  <a:extLst>
                    <a:ext uri="{FF2B5EF4-FFF2-40B4-BE49-F238E27FC236}">
                      <a16:creationId xmlns:a16="http://schemas.microsoft.com/office/drawing/2014/main" id="{A485C427-E5C2-2920-E53A-D6ED4DFC6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6200" y="-544559"/>
                  <a:ext cx="393056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TextBox 241">
                  <a:extLst>
                    <a:ext uri="{FF2B5EF4-FFF2-40B4-BE49-F238E27FC236}">
                      <a16:creationId xmlns:a16="http://schemas.microsoft.com/office/drawing/2014/main" id="{8EA2DDC7-C425-CE89-DA5A-0E9BDEFB035E}"/>
                    </a:ext>
                  </a:extLst>
                </p:cNvPr>
                <p:cNvSpPr txBox="1"/>
                <p:nvPr/>
              </p:nvSpPr>
              <p:spPr>
                <a:xfrm>
                  <a:off x="6594721" y="171558"/>
                  <a:ext cx="3866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𝒅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83" name="TextBox 282">
                  <a:extLst>
                    <a:ext uri="{FF2B5EF4-FFF2-40B4-BE49-F238E27FC236}">
                      <a16:creationId xmlns:a16="http://schemas.microsoft.com/office/drawing/2014/main" id="{DF86BE7C-BC40-9D0C-8869-1CB552969C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721" y="171558"/>
                  <a:ext cx="386644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FEEAB8B4-8FD9-5B24-0664-907168ED43F3}"/>
                  </a:ext>
                </a:extLst>
              </p:cNvPr>
              <p:cNvSpPr txBox="1"/>
              <p:nvPr/>
            </p:nvSpPr>
            <p:spPr>
              <a:xfrm>
                <a:off x="569924" y="3183207"/>
                <a:ext cx="15691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FEEAB8B4-8FD9-5B24-0664-907168ED4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24" y="3183207"/>
                <a:ext cx="1569148" cy="369332"/>
              </a:xfrm>
              <a:prstGeom prst="rect">
                <a:avLst/>
              </a:prstGeom>
              <a:blipFill>
                <a:blip r:embed="rId1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A126C360-15B9-E003-A1DC-BC01BC7C922E}"/>
                  </a:ext>
                </a:extLst>
              </p:cNvPr>
              <p:cNvSpPr txBox="1"/>
              <p:nvPr/>
            </p:nvSpPr>
            <p:spPr>
              <a:xfrm>
                <a:off x="2133600" y="3707707"/>
                <a:ext cx="918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A126C360-15B9-E003-A1DC-BC01BC7C9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3707707"/>
                <a:ext cx="918072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4AED5E1C-A718-631A-1BCF-3DBA39574B59}"/>
                  </a:ext>
                </a:extLst>
              </p:cNvPr>
              <p:cNvSpPr txBox="1"/>
              <p:nvPr/>
            </p:nvSpPr>
            <p:spPr>
              <a:xfrm>
                <a:off x="4114800" y="3674112"/>
                <a:ext cx="9003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4AED5E1C-A718-631A-1BCF-3DBA39574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3674112"/>
                <a:ext cx="900375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53040FC5-C7CF-5722-F042-B90523A9838F}"/>
                  </a:ext>
                </a:extLst>
              </p:cNvPr>
              <p:cNvSpPr txBox="1"/>
              <p:nvPr/>
            </p:nvSpPr>
            <p:spPr>
              <a:xfrm>
                <a:off x="6202571" y="3373898"/>
                <a:ext cx="9245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53040FC5-C7CF-5722-F042-B90523A98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571" y="3373898"/>
                <a:ext cx="924548" cy="369332"/>
              </a:xfrm>
              <a:prstGeom prst="rect">
                <a:avLst/>
              </a:prstGeom>
              <a:blipFill>
                <a:blip r:embed="rId1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AC063172-1A85-9560-052A-489AF5E20D12}"/>
                  </a:ext>
                </a:extLst>
              </p:cNvPr>
              <p:cNvSpPr txBox="1"/>
              <p:nvPr/>
            </p:nvSpPr>
            <p:spPr>
              <a:xfrm>
                <a:off x="7372658" y="2828979"/>
                <a:ext cx="929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AC063172-1A85-9560-052A-489AF5E20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658" y="2828979"/>
                <a:ext cx="929229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576FE5EC-6ED6-7BE3-A273-475C95D8DBEC}"/>
                  </a:ext>
                </a:extLst>
              </p:cNvPr>
              <p:cNvSpPr txBox="1"/>
              <p:nvPr/>
            </p:nvSpPr>
            <p:spPr>
              <a:xfrm>
                <a:off x="6146345" y="2237952"/>
                <a:ext cx="8972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576FE5EC-6ED6-7BE3-A273-475C95D8D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345" y="2237952"/>
                <a:ext cx="897297" cy="369332"/>
              </a:xfrm>
              <a:prstGeom prst="rect">
                <a:avLst/>
              </a:prstGeom>
              <a:blipFill>
                <a:blip r:embed="rId1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88D5967A-5840-1E0B-8AE8-00436A39D3AB}"/>
                  </a:ext>
                </a:extLst>
              </p:cNvPr>
              <p:cNvSpPr txBox="1"/>
              <p:nvPr/>
            </p:nvSpPr>
            <p:spPr>
              <a:xfrm>
                <a:off x="5091634" y="2778634"/>
                <a:ext cx="9230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88D5967A-5840-1E0B-8AE8-00436A39D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634" y="2778634"/>
                <a:ext cx="923073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8E730872-3001-0A52-08EB-524D8798FFBB}"/>
                  </a:ext>
                </a:extLst>
              </p:cNvPr>
              <p:cNvSpPr txBox="1"/>
              <p:nvPr/>
            </p:nvSpPr>
            <p:spPr>
              <a:xfrm>
                <a:off x="2151581" y="2022245"/>
                <a:ext cx="9142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8E730872-3001-0A52-08EB-524D8798F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581" y="2022245"/>
                <a:ext cx="914289" cy="369332"/>
              </a:xfrm>
              <a:prstGeom prst="rect">
                <a:avLst/>
              </a:prstGeom>
              <a:blipFill>
                <a:blip r:embed="rId2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33C3AFF2-46B1-45A9-FE1D-01C6A1C95B50}"/>
                  </a:ext>
                </a:extLst>
              </p:cNvPr>
              <p:cNvSpPr txBox="1"/>
              <p:nvPr/>
            </p:nvSpPr>
            <p:spPr>
              <a:xfrm>
                <a:off x="3071208" y="2832321"/>
                <a:ext cx="9146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33C3AFF2-46B1-45A9-FE1D-01C6A1C95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208" y="2832321"/>
                <a:ext cx="914609" cy="369332"/>
              </a:xfrm>
              <a:prstGeom prst="rect">
                <a:avLst/>
              </a:prstGeom>
              <a:blipFill>
                <a:blip r:embed="rId2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DABC9490-96C4-05A8-847A-6155BA073138}"/>
                  </a:ext>
                </a:extLst>
              </p:cNvPr>
              <p:cNvSpPr txBox="1"/>
              <p:nvPr/>
            </p:nvSpPr>
            <p:spPr>
              <a:xfrm>
                <a:off x="4038495" y="1928467"/>
                <a:ext cx="9180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DABC9490-96C4-05A8-847A-6155BA073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495" y="1928467"/>
                <a:ext cx="918008" cy="369332"/>
              </a:xfrm>
              <a:prstGeom prst="rect">
                <a:avLst/>
              </a:prstGeom>
              <a:blipFill>
                <a:blip r:embed="rId2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2FB2C603-EFF0-A718-F6FE-B08368C7D684}"/>
                  </a:ext>
                </a:extLst>
              </p:cNvPr>
              <p:cNvSpPr txBox="1"/>
              <p:nvPr/>
            </p:nvSpPr>
            <p:spPr>
              <a:xfrm>
                <a:off x="457201" y="4594548"/>
                <a:ext cx="822959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We have already proved that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𝑢𝑣</m:t>
                        </m:r>
                      </m:sub>
                    </m:sSub>
                  </m:oMath>
                </a14:m>
                <a:r>
                  <a:rPr lang="en-US" sz="2000" dirty="0"/>
                  <a:t> in the above circuit. But how to simplify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𝑢𝑣</m:t>
                        </m:r>
                      </m:sub>
                    </m:sSub>
                  </m:oMath>
                </a14:m>
                <a:r>
                  <a:rPr lang="en-US" sz="2000" dirty="0"/>
                  <a:t>?</a:t>
                </a:r>
              </a:p>
            </p:txBody>
          </p:sp>
        </mc:Choice>
        <mc:Fallback xmlns="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2FB2C603-EFF0-A718-F6FE-B08368C7D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4594548"/>
                <a:ext cx="8229599" cy="707886"/>
              </a:xfrm>
              <a:prstGeom prst="rect">
                <a:avLst/>
              </a:prstGeom>
              <a:blipFill>
                <a:blip r:embed="rId23"/>
                <a:stretch>
                  <a:fillRect l="-741" t="-5172" b="-146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3" name="TextBox 252">
            <a:extLst>
              <a:ext uri="{FF2B5EF4-FFF2-40B4-BE49-F238E27FC236}">
                <a16:creationId xmlns:a16="http://schemas.microsoft.com/office/drawing/2014/main" id="{CA7896DC-D602-AF24-3535-CB5A66A09361}"/>
              </a:ext>
            </a:extLst>
          </p:cNvPr>
          <p:cNvSpPr txBox="1"/>
          <p:nvPr/>
        </p:nvSpPr>
        <p:spPr>
          <a:xfrm>
            <a:off x="457200" y="5550610"/>
            <a:ext cx="6134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Instead of </a:t>
            </a:r>
            <a:r>
              <a:rPr lang="en-US" sz="2000" b="1" i="1" dirty="0"/>
              <a:t>Hitting Time</a:t>
            </a:r>
            <a:r>
              <a:rPr lang="en-US" sz="2000" dirty="0"/>
              <a:t>, lets now try with </a:t>
            </a:r>
            <a:r>
              <a:rPr lang="en-US" sz="2000" b="1" i="1" dirty="0"/>
              <a:t>Commute Time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92E36F-3522-0E2D-569C-D31EB510C479}"/>
              </a:ext>
            </a:extLst>
          </p:cNvPr>
          <p:cNvSpPr txBox="1"/>
          <p:nvPr/>
        </p:nvSpPr>
        <p:spPr>
          <a:xfrm>
            <a:off x="4160309" y="4966806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19980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10" grpId="0" animBg="1"/>
      <p:bldP spid="220" grpId="0" animBg="1"/>
      <p:bldP spid="243" grpId="0"/>
      <p:bldP spid="244" grpId="0"/>
      <p:bldP spid="245" grpId="0"/>
      <p:bldP spid="246" grpId="0"/>
      <p:bldP spid="247" grpId="0"/>
      <p:bldP spid="248" grpId="0"/>
      <p:bldP spid="249" grpId="0"/>
      <p:bldP spid="250" grpId="0"/>
      <p:bldP spid="251" grpId="0"/>
      <p:bldP spid="252" grpId="0"/>
      <p:bldP spid="254" grpId="0"/>
      <p:bldP spid="25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86DBF-52EF-0D2B-BEC3-52BC29B5F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7D3F34-CCFE-4664-990B-25D48250FF7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CA87EF8-78EA-4E50-F497-01A381DEB941}"/>
              </a:ext>
            </a:extLst>
          </p:cNvPr>
          <p:cNvSpPr/>
          <p:nvPr/>
        </p:nvSpPr>
        <p:spPr>
          <a:xfrm>
            <a:off x="1524000" y="165168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0C1351B-B8D5-2209-90B3-77E92CB4A497}"/>
              </a:ext>
            </a:extLst>
          </p:cNvPr>
          <p:cNvSpPr/>
          <p:nvPr/>
        </p:nvSpPr>
        <p:spPr>
          <a:xfrm>
            <a:off x="2362200" y="248988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3E5301-7370-319A-DA01-84DC2C67CC15}"/>
              </a:ext>
            </a:extLst>
          </p:cNvPr>
          <p:cNvSpPr/>
          <p:nvPr/>
        </p:nvSpPr>
        <p:spPr>
          <a:xfrm>
            <a:off x="2438400" y="81348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62342F3-F453-64C9-E957-6B9EA26B67E8}"/>
              </a:ext>
            </a:extLst>
          </p:cNvPr>
          <p:cNvSpPr/>
          <p:nvPr/>
        </p:nvSpPr>
        <p:spPr>
          <a:xfrm>
            <a:off x="4267200" y="81348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23D00BF-9A82-7BC7-A474-AEBA1037EE8E}"/>
              </a:ext>
            </a:extLst>
          </p:cNvPr>
          <p:cNvSpPr/>
          <p:nvPr/>
        </p:nvSpPr>
        <p:spPr>
          <a:xfrm>
            <a:off x="4267200" y="246386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0FCF05F-A269-6193-C933-9AB76764BD91}"/>
              </a:ext>
            </a:extLst>
          </p:cNvPr>
          <p:cNvSpPr/>
          <p:nvPr/>
        </p:nvSpPr>
        <p:spPr>
          <a:xfrm>
            <a:off x="5257800" y="157548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5DFF66E-4D25-DEAE-29B2-CE53963D4F8B}"/>
              </a:ext>
            </a:extLst>
          </p:cNvPr>
          <p:cNvSpPr/>
          <p:nvPr/>
        </p:nvSpPr>
        <p:spPr>
          <a:xfrm>
            <a:off x="6400800" y="104208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7BF872-4EF9-7D70-98A3-CA2BADE2B984}"/>
              </a:ext>
            </a:extLst>
          </p:cNvPr>
          <p:cNvSpPr/>
          <p:nvPr/>
        </p:nvSpPr>
        <p:spPr>
          <a:xfrm>
            <a:off x="6477000" y="218508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D852BAE-1089-A070-77AF-31A37E65C88C}"/>
              </a:ext>
            </a:extLst>
          </p:cNvPr>
          <p:cNvSpPr/>
          <p:nvPr/>
        </p:nvSpPr>
        <p:spPr>
          <a:xfrm>
            <a:off x="7543800" y="157548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9A1D88C-50F4-2A04-5AED-5722998E6001}"/>
              </a:ext>
            </a:extLst>
          </p:cNvPr>
          <p:cNvSpPr/>
          <p:nvPr/>
        </p:nvSpPr>
        <p:spPr>
          <a:xfrm>
            <a:off x="3352800" y="165168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50B28-9C4C-CF8B-C9F1-7389ABB6DDBB}"/>
              </a:ext>
            </a:extLst>
          </p:cNvPr>
          <p:cNvCxnSpPr>
            <a:stCxn id="5" idx="5"/>
            <a:endCxn id="6" idx="1"/>
          </p:cNvCxnSpPr>
          <p:nvPr/>
        </p:nvCxnSpPr>
        <p:spPr>
          <a:xfrm>
            <a:off x="1654082" y="1781767"/>
            <a:ext cx="7304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5CAC0D0-EF44-D231-99E4-2A1916AA2C19}"/>
              </a:ext>
            </a:extLst>
          </p:cNvPr>
          <p:cNvCxnSpPr>
            <a:stCxn id="5" idx="7"/>
            <a:endCxn id="7" idx="3"/>
          </p:cNvCxnSpPr>
          <p:nvPr/>
        </p:nvCxnSpPr>
        <p:spPr>
          <a:xfrm flipV="1">
            <a:off x="1654082" y="943567"/>
            <a:ext cx="8066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C9C6342-006B-A544-CDB3-264F37575EE1}"/>
              </a:ext>
            </a:extLst>
          </p:cNvPr>
          <p:cNvCxnSpPr>
            <a:stCxn id="14" idx="1"/>
            <a:endCxn id="7" idx="5"/>
          </p:cNvCxnSpPr>
          <p:nvPr/>
        </p:nvCxnSpPr>
        <p:spPr>
          <a:xfrm flipH="1" flipV="1">
            <a:off x="2568482" y="943567"/>
            <a:ext cx="8066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D173769-3072-7A18-1B62-5E09E16DF8E6}"/>
              </a:ext>
            </a:extLst>
          </p:cNvPr>
          <p:cNvCxnSpPr>
            <a:stCxn id="14" idx="7"/>
            <a:endCxn id="8" idx="3"/>
          </p:cNvCxnSpPr>
          <p:nvPr/>
        </p:nvCxnSpPr>
        <p:spPr>
          <a:xfrm flipV="1">
            <a:off x="3482882" y="943567"/>
            <a:ext cx="8066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386AF5-3203-B950-543E-D9B17BD95118}"/>
              </a:ext>
            </a:extLst>
          </p:cNvPr>
          <p:cNvCxnSpPr>
            <a:stCxn id="6" idx="7"/>
            <a:endCxn id="9" idx="2"/>
          </p:cNvCxnSpPr>
          <p:nvPr/>
        </p:nvCxnSpPr>
        <p:spPr>
          <a:xfrm>
            <a:off x="2492282" y="2512203"/>
            <a:ext cx="1774918" cy="2786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C069FA4-A44B-954D-3FEC-EAFFE3E265FA}"/>
              </a:ext>
            </a:extLst>
          </p:cNvPr>
          <p:cNvCxnSpPr>
            <a:stCxn id="6" idx="7"/>
            <a:endCxn id="14" idx="3"/>
          </p:cNvCxnSpPr>
          <p:nvPr/>
        </p:nvCxnSpPr>
        <p:spPr>
          <a:xfrm flipV="1">
            <a:off x="2492282" y="1781767"/>
            <a:ext cx="8828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67CAEC-564B-7962-32F3-AB9C3296977E}"/>
              </a:ext>
            </a:extLst>
          </p:cNvPr>
          <p:cNvCxnSpPr>
            <a:stCxn id="8" idx="5"/>
            <a:endCxn id="10" idx="1"/>
          </p:cNvCxnSpPr>
          <p:nvPr/>
        </p:nvCxnSpPr>
        <p:spPr>
          <a:xfrm>
            <a:off x="4397282" y="943567"/>
            <a:ext cx="882836" cy="6542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74E5575-7F4C-46E9-5109-9B671F87C2BA}"/>
              </a:ext>
            </a:extLst>
          </p:cNvPr>
          <p:cNvCxnSpPr>
            <a:stCxn id="9" idx="7"/>
            <a:endCxn id="10" idx="3"/>
          </p:cNvCxnSpPr>
          <p:nvPr/>
        </p:nvCxnSpPr>
        <p:spPr>
          <a:xfrm flipV="1">
            <a:off x="4397282" y="1705567"/>
            <a:ext cx="882836" cy="78061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746A50F-F3EF-AE51-30B6-F0CA365490F2}"/>
              </a:ext>
            </a:extLst>
          </p:cNvPr>
          <p:cNvCxnSpPr>
            <a:stCxn id="9" idx="1"/>
            <a:endCxn id="14" idx="5"/>
          </p:cNvCxnSpPr>
          <p:nvPr/>
        </p:nvCxnSpPr>
        <p:spPr>
          <a:xfrm flipH="1" flipV="1">
            <a:off x="3482882" y="1781767"/>
            <a:ext cx="806636" cy="70441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A6A045A-5EA9-EFAB-12FC-42F3DAB31353}"/>
              </a:ext>
            </a:extLst>
          </p:cNvPr>
          <p:cNvCxnSpPr>
            <a:cxnSpLocks/>
          </p:cNvCxnSpPr>
          <p:nvPr/>
        </p:nvCxnSpPr>
        <p:spPr>
          <a:xfrm flipH="1">
            <a:off x="2568482" y="889685"/>
            <a:ext cx="172103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E0D1F88-0984-0394-FDC0-785F98FC2D27}"/>
              </a:ext>
            </a:extLst>
          </p:cNvPr>
          <p:cNvCxnSpPr>
            <a:stCxn id="11" idx="3"/>
            <a:endCxn id="10" idx="6"/>
          </p:cNvCxnSpPr>
          <p:nvPr/>
        </p:nvCxnSpPr>
        <p:spPr>
          <a:xfrm flipH="1">
            <a:off x="5410200" y="1172167"/>
            <a:ext cx="1012918" cy="4795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617B19E-AB45-7C1E-EADB-6F92FE0D2D9F}"/>
              </a:ext>
            </a:extLst>
          </p:cNvPr>
          <p:cNvCxnSpPr>
            <a:stCxn id="13" idx="1"/>
            <a:endCxn id="11" idx="5"/>
          </p:cNvCxnSpPr>
          <p:nvPr/>
        </p:nvCxnSpPr>
        <p:spPr>
          <a:xfrm flipH="1" flipV="1">
            <a:off x="6530882" y="1172167"/>
            <a:ext cx="1035236" cy="4256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E9BB664-2587-C2E2-A158-BA9312E301E0}"/>
              </a:ext>
            </a:extLst>
          </p:cNvPr>
          <p:cNvCxnSpPr>
            <a:stCxn id="12" idx="2"/>
            <a:endCxn id="10" idx="5"/>
          </p:cNvCxnSpPr>
          <p:nvPr/>
        </p:nvCxnSpPr>
        <p:spPr>
          <a:xfrm flipH="1" flipV="1">
            <a:off x="5387882" y="1705567"/>
            <a:ext cx="1089118" cy="5557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2DCB370-273A-E480-7579-2000A104E452}"/>
              </a:ext>
            </a:extLst>
          </p:cNvPr>
          <p:cNvCxnSpPr>
            <a:stCxn id="12" idx="6"/>
            <a:endCxn id="13" idx="3"/>
          </p:cNvCxnSpPr>
          <p:nvPr/>
        </p:nvCxnSpPr>
        <p:spPr>
          <a:xfrm flipV="1">
            <a:off x="6629400" y="1705567"/>
            <a:ext cx="936718" cy="5557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E0AE24F-2D19-86D4-E9A1-C2726C7DCB53}"/>
              </a:ext>
            </a:extLst>
          </p:cNvPr>
          <p:cNvCxnSpPr>
            <a:stCxn id="9" idx="0"/>
            <a:endCxn id="8" idx="4"/>
          </p:cNvCxnSpPr>
          <p:nvPr/>
        </p:nvCxnSpPr>
        <p:spPr>
          <a:xfrm flipV="1">
            <a:off x="4343400" y="965885"/>
            <a:ext cx="0" cy="149798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35E8F36-66AD-1F21-BD12-DFFA7822442E}"/>
              </a:ext>
            </a:extLst>
          </p:cNvPr>
          <p:cNvGrpSpPr/>
          <p:nvPr/>
        </p:nvGrpSpPr>
        <p:grpSpPr>
          <a:xfrm rot="16686468">
            <a:off x="4137280" y="1578395"/>
            <a:ext cx="437629" cy="279410"/>
            <a:chOff x="2933700" y="4038600"/>
            <a:chExt cx="723900" cy="43955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92DD0D3-E438-5A29-0755-52F8157F67F8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D6D28C1-3323-4A4A-1FC4-9FECEF87629B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A1FB2B7-9F77-C27D-0529-B2CE1B93F2FC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EF45571-210D-717F-5B8D-EFCD12DBEF0F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39CC240-CD06-CB10-D6E1-A2295B4F47B9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AAC2A66-29A5-C915-4DBF-1241FF8F081A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AC229D9-F0DA-D283-1CB8-9F43BF0FACEC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B2C15A2-C366-5ADA-DF06-8992BC9E6850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564DF81-1567-B1F2-1A16-FB2CA5307666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6AEB714-3E62-E3D9-9034-6EC87CFE33C0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201D2570-E7EA-9021-7CA1-C57A060A5D6C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02F4DF3-F9BA-8E88-1A88-A488E2B65959}"/>
              </a:ext>
            </a:extLst>
          </p:cNvPr>
          <p:cNvGrpSpPr/>
          <p:nvPr/>
        </p:nvGrpSpPr>
        <p:grpSpPr>
          <a:xfrm rot="19378890">
            <a:off x="3693440" y="1154633"/>
            <a:ext cx="437629" cy="279410"/>
            <a:chOff x="2933700" y="4038600"/>
            <a:chExt cx="723900" cy="43955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87EA7F4-7D1F-F755-DBC1-C28A0685F5CB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52130FE-D2EE-D93A-AAFB-B20E7271C7EA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6DAB708-DBD7-F42F-A215-62087111A6FD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9852905-23B9-BF26-73CF-99279AB58E0A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6DA4A2F-7153-4F88-633A-8DA859226675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366B06B-AEAA-78ED-79ED-788CED3A521F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91E0BD5-E941-FBC8-0D44-4F6FBFE7185F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79C57EE-F38B-B1D9-2017-6880D8DC7C45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39EAA7A-D3D7-16F5-E14E-FC36633E5593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ADF72295-3883-CA38-4022-28A477D655EE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342CF216-FF8F-F216-8B65-9E627590266B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3E1BB7D-720B-8529-BE88-C50D92EC1070}"/>
              </a:ext>
            </a:extLst>
          </p:cNvPr>
          <p:cNvGrpSpPr/>
          <p:nvPr/>
        </p:nvGrpSpPr>
        <p:grpSpPr>
          <a:xfrm rot="19378890">
            <a:off x="1868809" y="1116291"/>
            <a:ext cx="437629" cy="279410"/>
            <a:chOff x="2933700" y="4038600"/>
            <a:chExt cx="723900" cy="43955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867F8DC-02FB-BAAC-8160-8668CF5C32A0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4ADDD78-29F7-8A5D-71BD-92FDF1173D30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6F56DFD-EC5F-704A-B635-BAFE1BFB3F51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CE7FEA2-3B0D-508F-6773-07F20CDFF978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A193FE95-4550-6E1B-041D-E654951112F2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CD92F558-722C-088F-16E8-224174718315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3246BA5A-08F1-FE76-7FCB-33B7F07B24D8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37C30BF-7FC3-4F0A-016E-0C9BAFF77A0F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F0180810-BB0D-45F1-6EDE-B41C53B14350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8A944E0-765B-272C-24FE-363B85F67AA7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2B4B396C-20E5-61CF-1D6B-42F8CE29974F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5928353-C8E1-DC51-BC8E-336FBD641F38}"/>
              </a:ext>
            </a:extLst>
          </p:cNvPr>
          <p:cNvGrpSpPr/>
          <p:nvPr/>
        </p:nvGrpSpPr>
        <p:grpSpPr>
          <a:xfrm rot="19378890">
            <a:off x="2722762" y="1954491"/>
            <a:ext cx="437629" cy="279410"/>
            <a:chOff x="2933700" y="4038600"/>
            <a:chExt cx="723900" cy="43955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561C6F1-8518-5300-1B03-407690D5D07A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413E3E76-5CC3-FDBC-85D1-047162A16003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91634974-23AA-C3F4-8C84-60E1D28E4DFD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EE0BE10D-3655-D2BA-90DB-1DEE7EAB7FBF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4DA37197-B658-F01F-36EC-604B1378AAE0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917E443E-DBC9-1AD1-FAAF-1FD07D211542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844FFCD3-0FA3-0390-736B-D91AD4FF7996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7994F22-B147-D556-B2DA-62C0F6EA546D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6CCCBD93-3C7F-AD10-13B7-B5C650BF55D8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45AE2F67-C7B6-C497-89D1-FB94E3548E22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44ACA3FB-F328-E2FE-BCB2-1C0AA4556FF3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D81E67F-4431-75E5-6865-9EEA111A18A8}"/>
              </a:ext>
            </a:extLst>
          </p:cNvPr>
          <p:cNvGrpSpPr/>
          <p:nvPr/>
        </p:nvGrpSpPr>
        <p:grpSpPr>
          <a:xfrm rot="209594">
            <a:off x="3135665" y="2351303"/>
            <a:ext cx="437629" cy="279410"/>
            <a:chOff x="2933700" y="4038600"/>
            <a:chExt cx="723900" cy="439550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2F556ED-E6C8-B148-5437-862DBCEEBDD2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E8842C4F-6720-3A27-9E1A-773926690F9E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A2A67D55-981A-30E4-C171-3D0A5BC89318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D7D7B33F-5C5F-911D-7AE4-D3E044B5B69B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EEA7CCCF-2085-0674-047C-0A1AC5FEA4DC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8E638044-27D6-9026-EAEC-61FE15C1CBB0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418C83F7-26DB-2B36-0304-AA551DBEB169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C0339A41-3673-B29E-AFB7-00557A0B6D5F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3078E4E9-728D-A089-F301-C1BC7A57BD65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2BEFFADC-C032-306E-F5C4-0603BE5B0202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45C35A09-E8CD-EFCA-7D6E-ADFAE48A7AED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935377F-2729-2118-B9A9-E1C5A88B48A0}"/>
              </a:ext>
            </a:extLst>
          </p:cNvPr>
          <p:cNvGrpSpPr/>
          <p:nvPr/>
        </p:nvGrpSpPr>
        <p:grpSpPr>
          <a:xfrm rot="2742835">
            <a:off x="3643190" y="1943591"/>
            <a:ext cx="437629" cy="279410"/>
            <a:chOff x="2933700" y="4038600"/>
            <a:chExt cx="723900" cy="43955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A7CF5B6-9664-1EF0-E6CB-26B1DE069ED4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F0656E7F-0DBF-128C-CDEF-CF7D4A4B98D1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84826400-EFA5-0E46-4ABD-831B21966963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816D9D03-F2EE-D453-8A57-F4BA70DC8D1C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28D769A6-BF17-4904-62F9-D6FCB9B8AB64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79ADFFD9-BC79-CC68-E778-E88859FC1A21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33D23C94-2A5A-7E9A-E934-663DAD02BCB0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9B02DC10-CB39-019A-56EF-78F59334B448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FADEDC1-4D44-9DE2-A3E8-5EC8D2C9EC84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FE8C0D96-026A-39AC-EEDB-F2C87C2BBDD0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BF16C6E7-2E04-052B-62A0-CFACB8AEF05C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6A79360-DA6D-5CAA-33D3-751B5B371CA0}"/>
              </a:ext>
            </a:extLst>
          </p:cNvPr>
          <p:cNvGrpSpPr/>
          <p:nvPr/>
        </p:nvGrpSpPr>
        <p:grpSpPr>
          <a:xfrm rot="2742835">
            <a:off x="2804990" y="1181591"/>
            <a:ext cx="437629" cy="279410"/>
            <a:chOff x="2933700" y="4038600"/>
            <a:chExt cx="723900" cy="43955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9034F94C-2E37-BE14-7D31-F9C58003A44D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FE18A87-0055-24B5-6DD6-CA915B78F63E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C88F44AE-F21E-9833-1E76-3BA0A672BB24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67A18327-3281-5219-F125-E783E04DFDE2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D3774809-0401-8AF5-319D-7CB7B688AC6A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CE23B197-2FE7-A14D-71D8-9629C5C05046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16F20107-93CF-65A1-C13A-CD53E6670B50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3660A050-16F3-E000-E663-AA50560059DF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47E6B4E4-857A-9FD6-B88C-31F22A30E666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3D4B39B3-0DDA-C20E-4715-B454E3BB408C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C2ADB11F-9284-5786-A398-E527BDF884D7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79D2072A-C344-C779-6EF5-AC37E152E348}"/>
              </a:ext>
            </a:extLst>
          </p:cNvPr>
          <p:cNvGrpSpPr/>
          <p:nvPr/>
        </p:nvGrpSpPr>
        <p:grpSpPr>
          <a:xfrm rot="3156239">
            <a:off x="1786581" y="1943591"/>
            <a:ext cx="437629" cy="279410"/>
            <a:chOff x="2933700" y="4038600"/>
            <a:chExt cx="723900" cy="439550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74981965-A569-E818-9A74-DC7FAB252D34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DDC56F48-87A3-7AB1-AD75-9D742B6E9B19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131F6296-A0E3-E5F1-6AF5-659A20C818E7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73B8E006-529A-81D3-4A8A-336CD3460FE6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128DB374-CDEE-8652-D642-484A496FD789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A2E81698-EAA3-4E97-7F78-1AF11FD87B40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C39D6EB5-6970-9C23-71D4-67CCAF121ED4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61A2F0AF-6492-D9FF-06BB-6322FA053B62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1E05DB90-D0C3-C2B9-6931-CA312B621E01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F75AB68F-661B-351E-CBE0-8F8F7A8EE02A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38E03DFA-30EB-B1A6-56E9-12EA56CD22C3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253B3B1-E5FE-0655-23A6-CFE744A2811C}"/>
              </a:ext>
            </a:extLst>
          </p:cNvPr>
          <p:cNvGrpSpPr/>
          <p:nvPr/>
        </p:nvGrpSpPr>
        <p:grpSpPr>
          <a:xfrm rot="209594">
            <a:off x="3208506" y="750358"/>
            <a:ext cx="437629" cy="279410"/>
            <a:chOff x="2933700" y="4038600"/>
            <a:chExt cx="723900" cy="439550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BDF3D6E2-229F-7755-2C34-09FFDA34F0BC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8EDC547-D0DC-A8FF-DC21-3C5B97F6E34F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68306FEE-B1D9-194D-5509-4B70939025A1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C9C16F0C-B4C7-59EA-D7C9-17975A117BE7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4D4E78EC-1F35-3B51-F049-689C2B97C331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669D1743-7EF2-E9E8-E8B4-19515854AD2B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AD52FCDA-C294-D231-D00C-2173899D7951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8B15DB71-5BF5-313E-B77E-EB1A044ACAC3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9C16303A-AF45-2162-F198-C0839F2E2C1A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0E0189A1-844F-2070-E5E7-6C38A1728AF4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18D40283-24FC-684D-FF87-A41DAF707CBA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D47E34AA-A683-DAC3-6531-5FEDD19228BF}"/>
              </a:ext>
            </a:extLst>
          </p:cNvPr>
          <p:cNvGrpSpPr/>
          <p:nvPr/>
        </p:nvGrpSpPr>
        <p:grpSpPr>
          <a:xfrm rot="19378890">
            <a:off x="4688209" y="1878291"/>
            <a:ext cx="437629" cy="279410"/>
            <a:chOff x="2933700" y="4038600"/>
            <a:chExt cx="723900" cy="43955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B28D4FE6-F009-FAEF-995D-326E66254CF7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D684F619-78DB-2FD3-AE33-6652F01F7AF2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34A4580F-1C19-0259-F279-1C4DFC6E4EEC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8BE89727-C2D4-97E8-185D-70C06F17F221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02DC059-0703-6D54-A55A-1BFA715A1A2E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5994277A-C857-776B-C7C1-825852A877FF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1F1014B5-3698-8810-643D-E9F804B93053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C6A1CEF6-F2C0-A757-84B5-FAF62EE1B82A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336992FC-F0ED-AB87-3822-5D7FE27C89F9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563639AE-5A8D-C19F-4B1A-D09B41F60CFD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0BF56CE9-019A-BA86-0ACA-9B262E91200C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9DDC920-A972-C458-383B-7773101D4B51}"/>
              </a:ext>
            </a:extLst>
          </p:cNvPr>
          <p:cNvGrpSpPr/>
          <p:nvPr/>
        </p:nvGrpSpPr>
        <p:grpSpPr>
          <a:xfrm rot="2378188">
            <a:off x="4687016" y="1149553"/>
            <a:ext cx="437629" cy="279410"/>
            <a:chOff x="2933700" y="4038600"/>
            <a:chExt cx="723900" cy="439550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5E617661-2F16-0144-59F3-4E3A130BBD6F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6B322078-CE6F-F608-443D-396377D58DAF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E270A11B-7894-0558-7EC7-8828BA29F102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D6754951-A9EE-C055-8476-26B899A3EC6C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A70FA9DB-5532-6887-007A-2BF70CB1D882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8F63A382-F53A-D6A5-A2BB-8F47E95F1BF4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F9E979EC-EC56-A949-203B-DCE8BBB808BF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D1A2D236-21E7-4BFB-B4C3-FADD0B0A8186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F21DB789-0B3C-854B-F4A5-8403D8B508C4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8DFB0BC4-C5F4-CD79-BD51-5ED7398ED859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CBD9DD47-7356-FAA2-D987-A748B1A0FAF1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952270F-A8E2-DACF-8F72-9DE51B06E8FA}"/>
              </a:ext>
            </a:extLst>
          </p:cNvPr>
          <p:cNvGrpSpPr/>
          <p:nvPr/>
        </p:nvGrpSpPr>
        <p:grpSpPr>
          <a:xfrm rot="1831540">
            <a:off x="6838755" y="1210064"/>
            <a:ext cx="437629" cy="279410"/>
            <a:chOff x="2933700" y="4038600"/>
            <a:chExt cx="723900" cy="439550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5B29E734-6B75-2C29-75E6-0E40E1E4406E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3389E921-4D1B-7719-2013-6B67470C290A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1F3BE645-B399-F454-2F39-505CCCA910DF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61AB856A-DB31-51E5-23E1-2F45CCF61DCA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4479A84B-0897-159F-41FF-4AD29B5E0BE6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4A6850D3-1F30-96B2-8DBE-DCB6EFCDAF93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58130E12-893B-ED1F-F158-CFDD023BC56F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3C309E57-5EDC-D0C8-7EE1-3450C2C5BB67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96906919-9099-9676-E9B1-E5E01BFAFB98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76FA3303-8B12-2C68-EE8F-9536DAC2E3A9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073683E9-504D-D81C-0217-447ACED180C7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B35A67B-3E03-AA3D-B688-89843E127198}"/>
              </a:ext>
            </a:extLst>
          </p:cNvPr>
          <p:cNvGrpSpPr/>
          <p:nvPr/>
        </p:nvGrpSpPr>
        <p:grpSpPr>
          <a:xfrm rot="20558223">
            <a:off x="5696004" y="1253419"/>
            <a:ext cx="437629" cy="279410"/>
            <a:chOff x="2933700" y="4038600"/>
            <a:chExt cx="723900" cy="439550"/>
          </a:xfrm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10944D56-1985-D342-18F9-32A538C0F159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DD753B3D-612F-2699-D375-A6BBE1EF2859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5F0466D3-A27C-82E6-E212-5B30DC83306C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E70F091B-92FD-90C0-6A82-A9FEE67108B9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7ED0C119-C785-63AF-F923-D63BF0C547FF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25594D65-08DC-A231-23FE-F139CA75EAA0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DF1E9C5C-83BC-918B-0840-6AE01245384E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38699D3E-930A-F12D-7A89-96058AD102EC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DB6224E2-B481-D21F-8D19-D1A8CD9FC37A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ED98C260-BA01-38A1-2295-1E897C715E61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6B8C88E7-7F9C-B566-1DE5-D3A8362F1AC8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C46319DA-072B-126C-F88C-E4D544BB49FD}"/>
              </a:ext>
            </a:extLst>
          </p:cNvPr>
          <p:cNvGrpSpPr/>
          <p:nvPr/>
        </p:nvGrpSpPr>
        <p:grpSpPr>
          <a:xfrm rot="20081023">
            <a:off x="6813521" y="1846741"/>
            <a:ext cx="437629" cy="279410"/>
            <a:chOff x="2933700" y="4038600"/>
            <a:chExt cx="723900" cy="439550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E5216250-D537-197C-B8DF-9FB698683167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EF7A14C8-170A-66BE-C7CB-4077ACC74C43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BC9797EA-79BA-9D1A-A993-9F68AE2FBAC0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F7D03CB3-FB6D-AD23-F034-6F5B34F0B4CE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C07E52BB-FBF5-AD0E-F35A-86EE5913C74C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F9ECD0CC-C660-D27C-2B9B-B154384614EE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A9DB86F9-6C12-1808-2ECF-A1E56B018D01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AE1C5AB8-0C97-FAB7-2E41-959D89B16505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A6D19451-6F94-D7DC-1231-5448488064EE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A9CD769C-2F9D-2C3A-EB17-DDD0012AF2B7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314F266B-5C56-A433-2B4B-60E570753B90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19DE7655-4797-F227-54F0-B47483DB1188}"/>
              </a:ext>
            </a:extLst>
          </p:cNvPr>
          <p:cNvGrpSpPr/>
          <p:nvPr/>
        </p:nvGrpSpPr>
        <p:grpSpPr>
          <a:xfrm rot="2105834">
            <a:off x="5755633" y="1819664"/>
            <a:ext cx="437629" cy="279410"/>
            <a:chOff x="2933700" y="4038600"/>
            <a:chExt cx="723900" cy="439550"/>
          </a:xfrm>
        </p:grpSpPr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7344BAAE-5BB2-43B0-A310-661BD7E7EABA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24982B68-AC70-3573-AB08-7513DD68C591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5EB0DFF1-9B82-222E-A712-ED3885AA3E21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36C71723-54EC-07A5-9F43-A43D8945A0DC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BB8166AD-4307-6F29-39B4-AE8AD2C40818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6039CB3A-186A-7BB2-94B1-461701465A10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576A27BB-2ED2-6717-A234-83103EE2E2A3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5FE78DEC-21D2-5E57-BDF6-9DDF34E77AB1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0FAA2C00-E7C7-137C-DCF6-8877EE4C90A3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A5BE7055-2F3D-9EF4-1BDF-25F59D8056CB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829DCA82-8F02-90BC-E8D5-9ACDE82506DB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0" name="Up Arrow 346">
            <a:extLst>
              <a:ext uri="{FF2B5EF4-FFF2-40B4-BE49-F238E27FC236}">
                <a16:creationId xmlns:a16="http://schemas.microsoft.com/office/drawing/2014/main" id="{F252DE1C-C669-CD87-B070-8D88E38374B7}"/>
              </a:ext>
            </a:extLst>
          </p:cNvPr>
          <p:cNvSpPr/>
          <p:nvPr/>
        </p:nvSpPr>
        <p:spPr>
          <a:xfrm>
            <a:off x="3340071" y="1804085"/>
            <a:ext cx="165129" cy="329890"/>
          </a:xfrm>
          <a:prstGeom prst="up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280F3F41-BC67-9419-1617-30FADA30EE03}"/>
              </a:ext>
            </a:extLst>
          </p:cNvPr>
          <p:cNvGrpSpPr/>
          <p:nvPr/>
        </p:nvGrpSpPr>
        <p:grpSpPr>
          <a:xfrm>
            <a:off x="2348484" y="956442"/>
            <a:ext cx="5347716" cy="2021767"/>
            <a:chOff x="2348484" y="1743157"/>
            <a:chExt cx="5347716" cy="2021767"/>
          </a:xfrm>
        </p:grpSpPr>
        <p:sp>
          <p:nvSpPr>
            <p:cNvPr id="212" name="Up Arrow 1">
              <a:extLst>
                <a:ext uri="{FF2B5EF4-FFF2-40B4-BE49-F238E27FC236}">
                  <a16:creationId xmlns:a16="http://schemas.microsoft.com/office/drawing/2014/main" id="{400C078E-D423-E995-1741-07448F1D2610}"/>
                </a:ext>
              </a:extLst>
            </p:cNvPr>
            <p:cNvSpPr/>
            <p:nvPr/>
          </p:nvSpPr>
          <p:spPr>
            <a:xfrm>
              <a:off x="2424684" y="1752600"/>
              <a:ext cx="166116" cy="309914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Up Arrow 345">
              <a:extLst>
                <a:ext uri="{FF2B5EF4-FFF2-40B4-BE49-F238E27FC236}">
                  <a16:creationId xmlns:a16="http://schemas.microsoft.com/office/drawing/2014/main" id="{D17BFEAD-8E13-4BA5-DECA-39AC0D261F63}"/>
                </a:ext>
              </a:extLst>
            </p:cNvPr>
            <p:cNvSpPr/>
            <p:nvPr/>
          </p:nvSpPr>
          <p:spPr>
            <a:xfrm>
              <a:off x="2348484" y="3429000"/>
              <a:ext cx="186037" cy="335924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Up Arrow 347">
              <a:extLst>
                <a:ext uri="{FF2B5EF4-FFF2-40B4-BE49-F238E27FC236}">
                  <a16:creationId xmlns:a16="http://schemas.microsoft.com/office/drawing/2014/main" id="{5E94BC79-33AC-A784-C8DB-BE8DF7CEB684}"/>
                </a:ext>
              </a:extLst>
            </p:cNvPr>
            <p:cNvSpPr/>
            <p:nvPr/>
          </p:nvSpPr>
          <p:spPr>
            <a:xfrm>
              <a:off x="4253484" y="3397876"/>
              <a:ext cx="160172" cy="335924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Up Arrow 348">
              <a:extLst>
                <a:ext uri="{FF2B5EF4-FFF2-40B4-BE49-F238E27FC236}">
                  <a16:creationId xmlns:a16="http://schemas.microsoft.com/office/drawing/2014/main" id="{CB8EE63F-0311-C0D5-C5A7-38270D121209}"/>
                </a:ext>
              </a:extLst>
            </p:cNvPr>
            <p:cNvSpPr/>
            <p:nvPr/>
          </p:nvSpPr>
          <p:spPr>
            <a:xfrm>
              <a:off x="5244084" y="2514599"/>
              <a:ext cx="166116" cy="328021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Up Arrow 349">
              <a:extLst>
                <a:ext uri="{FF2B5EF4-FFF2-40B4-BE49-F238E27FC236}">
                  <a16:creationId xmlns:a16="http://schemas.microsoft.com/office/drawing/2014/main" id="{551285B7-6D19-4EA9-7727-18CF0D5DB21C}"/>
                </a:ext>
              </a:extLst>
            </p:cNvPr>
            <p:cNvSpPr/>
            <p:nvPr/>
          </p:nvSpPr>
          <p:spPr>
            <a:xfrm>
              <a:off x="6463284" y="3124200"/>
              <a:ext cx="166116" cy="335924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Up Arrow 350">
              <a:extLst>
                <a:ext uri="{FF2B5EF4-FFF2-40B4-BE49-F238E27FC236}">
                  <a16:creationId xmlns:a16="http://schemas.microsoft.com/office/drawing/2014/main" id="{9DF619E7-E5B5-1C0D-EA7E-7B07274CD34B}"/>
                </a:ext>
              </a:extLst>
            </p:cNvPr>
            <p:cNvSpPr/>
            <p:nvPr/>
          </p:nvSpPr>
          <p:spPr>
            <a:xfrm>
              <a:off x="7530084" y="2514600"/>
              <a:ext cx="166116" cy="352140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Up Arrow 351">
              <a:extLst>
                <a:ext uri="{FF2B5EF4-FFF2-40B4-BE49-F238E27FC236}">
                  <a16:creationId xmlns:a16="http://schemas.microsoft.com/office/drawing/2014/main" id="{86EDCAFC-FF7A-FE49-EBAB-8FBEB76CE88B}"/>
                </a:ext>
              </a:extLst>
            </p:cNvPr>
            <p:cNvSpPr/>
            <p:nvPr/>
          </p:nvSpPr>
          <p:spPr>
            <a:xfrm>
              <a:off x="6387084" y="1981200"/>
              <a:ext cx="143798" cy="322730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Up Arrow 352">
              <a:extLst>
                <a:ext uri="{FF2B5EF4-FFF2-40B4-BE49-F238E27FC236}">
                  <a16:creationId xmlns:a16="http://schemas.microsoft.com/office/drawing/2014/main" id="{E66C93FA-26F8-CEDA-D680-D3E9E419F247}"/>
                </a:ext>
              </a:extLst>
            </p:cNvPr>
            <p:cNvSpPr/>
            <p:nvPr/>
          </p:nvSpPr>
          <p:spPr>
            <a:xfrm rot="19901904">
              <a:off x="4327791" y="1743157"/>
              <a:ext cx="136883" cy="290106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0" name="Up Arrow 353">
            <a:extLst>
              <a:ext uri="{FF2B5EF4-FFF2-40B4-BE49-F238E27FC236}">
                <a16:creationId xmlns:a16="http://schemas.microsoft.com/office/drawing/2014/main" id="{6C77BF50-9D4B-23BB-FD7B-0C47AD125CFB}"/>
              </a:ext>
            </a:extLst>
          </p:cNvPr>
          <p:cNvSpPr/>
          <p:nvPr/>
        </p:nvSpPr>
        <p:spPr>
          <a:xfrm rot="10800000">
            <a:off x="1357884" y="1880285"/>
            <a:ext cx="394716" cy="564524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A00E5B2E-828C-1784-C442-9BDDCA6A84D6}"/>
              </a:ext>
            </a:extLst>
          </p:cNvPr>
          <p:cNvGrpSpPr/>
          <p:nvPr/>
        </p:nvGrpSpPr>
        <p:grpSpPr>
          <a:xfrm>
            <a:off x="1246817" y="942960"/>
            <a:ext cx="6421766" cy="2055541"/>
            <a:chOff x="1246817" y="1729675"/>
            <a:chExt cx="6421766" cy="2055541"/>
          </a:xfrm>
        </p:grpSpPr>
        <p:sp>
          <p:nvSpPr>
            <p:cNvPr id="222" name="Freeform 354">
              <a:extLst>
                <a:ext uri="{FF2B5EF4-FFF2-40B4-BE49-F238E27FC236}">
                  <a16:creationId xmlns:a16="http://schemas.microsoft.com/office/drawing/2014/main" id="{69BB47DC-AAC4-B2F7-BCA3-F61B9CB61A49}"/>
                </a:ext>
              </a:extLst>
            </p:cNvPr>
            <p:cNvSpPr/>
            <p:nvPr/>
          </p:nvSpPr>
          <p:spPr>
            <a:xfrm rot="21058079">
              <a:off x="2217496" y="1777384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Freeform 355">
              <a:extLst>
                <a:ext uri="{FF2B5EF4-FFF2-40B4-BE49-F238E27FC236}">
                  <a16:creationId xmlns:a16="http://schemas.microsoft.com/office/drawing/2014/main" id="{BA60832D-E23A-ADD8-3560-E9770DC16B41}"/>
                </a:ext>
              </a:extLst>
            </p:cNvPr>
            <p:cNvSpPr/>
            <p:nvPr/>
          </p:nvSpPr>
          <p:spPr>
            <a:xfrm rot="21058079">
              <a:off x="2161217" y="34060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Freeform 356">
              <a:extLst>
                <a:ext uri="{FF2B5EF4-FFF2-40B4-BE49-F238E27FC236}">
                  <a16:creationId xmlns:a16="http://schemas.microsoft.com/office/drawing/2014/main" id="{640AB0E2-B5A0-CDCF-22F4-855902694CDB}"/>
                </a:ext>
              </a:extLst>
            </p:cNvPr>
            <p:cNvSpPr/>
            <p:nvPr/>
          </p:nvSpPr>
          <p:spPr>
            <a:xfrm rot="21058079">
              <a:off x="1246817" y="25678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Freeform 357">
              <a:extLst>
                <a:ext uri="{FF2B5EF4-FFF2-40B4-BE49-F238E27FC236}">
                  <a16:creationId xmlns:a16="http://schemas.microsoft.com/office/drawing/2014/main" id="{36FD769C-8373-8B58-720D-4CC1B6C539EA}"/>
                </a:ext>
              </a:extLst>
            </p:cNvPr>
            <p:cNvSpPr/>
            <p:nvPr/>
          </p:nvSpPr>
          <p:spPr>
            <a:xfrm rot="21058079">
              <a:off x="3151817" y="2539384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Freeform 358">
              <a:extLst>
                <a:ext uri="{FF2B5EF4-FFF2-40B4-BE49-F238E27FC236}">
                  <a16:creationId xmlns:a16="http://schemas.microsoft.com/office/drawing/2014/main" id="{3E8F26A8-9180-4397-E532-34DFE5F6E2DD}"/>
                </a:ext>
              </a:extLst>
            </p:cNvPr>
            <p:cNvSpPr/>
            <p:nvPr/>
          </p:nvSpPr>
          <p:spPr>
            <a:xfrm rot="21058079">
              <a:off x="3990017" y="34060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Freeform 359">
              <a:extLst>
                <a:ext uri="{FF2B5EF4-FFF2-40B4-BE49-F238E27FC236}">
                  <a16:creationId xmlns:a16="http://schemas.microsoft.com/office/drawing/2014/main" id="{E0DBCEC0-245A-83F0-5ADB-B21C80C63D0C}"/>
                </a:ext>
              </a:extLst>
            </p:cNvPr>
            <p:cNvSpPr/>
            <p:nvPr/>
          </p:nvSpPr>
          <p:spPr>
            <a:xfrm rot="21058079">
              <a:off x="4066217" y="17296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Freeform 360">
              <a:extLst>
                <a:ext uri="{FF2B5EF4-FFF2-40B4-BE49-F238E27FC236}">
                  <a16:creationId xmlns:a16="http://schemas.microsoft.com/office/drawing/2014/main" id="{995C6EB2-8D56-5144-A953-B20EF48B78DC}"/>
                </a:ext>
              </a:extLst>
            </p:cNvPr>
            <p:cNvSpPr/>
            <p:nvPr/>
          </p:nvSpPr>
          <p:spPr>
            <a:xfrm rot="21058079">
              <a:off x="5056817" y="24916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Freeform 361">
              <a:extLst>
                <a:ext uri="{FF2B5EF4-FFF2-40B4-BE49-F238E27FC236}">
                  <a16:creationId xmlns:a16="http://schemas.microsoft.com/office/drawing/2014/main" id="{8E6D567C-A5E6-B409-7A77-E33C6991DBB2}"/>
                </a:ext>
              </a:extLst>
            </p:cNvPr>
            <p:cNvSpPr/>
            <p:nvPr/>
          </p:nvSpPr>
          <p:spPr>
            <a:xfrm rot="21058079">
              <a:off x="6199817" y="31012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Freeform 362">
              <a:extLst>
                <a:ext uri="{FF2B5EF4-FFF2-40B4-BE49-F238E27FC236}">
                  <a16:creationId xmlns:a16="http://schemas.microsoft.com/office/drawing/2014/main" id="{06B34FDA-C8CE-B852-6EB2-7592388F6D73}"/>
                </a:ext>
              </a:extLst>
            </p:cNvPr>
            <p:cNvSpPr/>
            <p:nvPr/>
          </p:nvSpPr>
          <p:spPr>
            <a:xfrm rot="21058079">
              <a:off x="7322896" y="24916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Freeform 363">
              <a:extLst>
                <a:ext uri="{FF2B5EF4-FFF2-40B4-BE49-F238E27FC236}">
                  <a16:creationId xmlns:a16="http://schemas.microsoft.com/office/drawing/2014/main" id="{3ED4A83E-EADC-5BBC-7F26-C40700DE2657}"/>
                </a:ext>
              </a:extLst>
            </p:cNvPr>
            <p:cNvSpPr/>
            <p:nvPr/>
          </p:nvSpPr>
          <p:spPr>
            <a:xfrm rot="21058079">
              <a:off x="6179896" y="19582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A6B1E24C-28AA-0E29-17F5-60C94B7A0833}"/>
              </a:ext>
            </a:extLst>
          </p:cNvPr>
          <p:cNvGrpSpPr/>
          <p:nvPr/>
        </p:nvGrpSpPr>
        <p:grpSpPr>
          <a:xfrm>
            <a:off x="1354858" y="596358"/>
            <a:ext cx="6722342" cy="2160639"/>
            <a:chOff x="1366914" y="-1360127"/>
            <a:chExt cx="6722342" cy="21606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3" name="TextBox 232">
                  <a:extLst>
                    <a:ext uri="{FF2B5EF4-FFF2-40B4-BE49-F238E27FC236}">
                      <a16:creationId xmlns:a16="http://schemas.microsoft.com/office/drawing/2014/main" id="{74801854-D833-2760-B437-62A5813340AA}"/>
                    </a:ext>
                  </a:extLst>
                </p:cNvPr>
                <p:cNvSpPr txBox="1"/>
                <p:nvPr/>
              </p:nvSpPr>
              <p:spPr>
                <a:xfrm>
                  <a:off x="2122689" y="-1316666"/>
                  <a:ext cx="3770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𝒃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4176FD64-8A8E-9790-D1D7-B7825A0780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2689" y="-1316666"/>
                  <a:ext cx="377026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4" name="TextBox 233">
                  <a:extLst>
                    <a:ext uri="{FF2B5EF4-FFF2-40B4-BE49-F238E27FC236}">
                      <a16:creationId xmlns:a16="http://schemas.microsoft.com/office/drawing/2014/main" id="{3B92F148-9082-4910-D54E-C6ADDFA9DDED}"/>
                    </a:ext>
                  </a:extLst>
                </p:cNvPr>
                <p:cNvSpPr txBox="1"/>
                <p:nvPr/>
              </p:nvSpPr>
              <p:spPr>
                <a:xfrm>
                  <a:off x="1366914" y="-641357"/>
                  <a:ext cx="37542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𝒗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57552FBC-BBA3-2937-0874-0C954A95AE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6914" y="-641357"/>
                  <a:ext cx="375424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5" name="TextBox 234">
                  <a:extLst>
                    <a:ext uri="{FF2B5EF4-FFF2-40B4-BE49-F238E27FC236}">
                      <a16:creationId xmlns:a16="http://schemas.microsoft.com/office/drawing/2014/main" id="{9EA79B78-0F02-E5FC-5B58-A03D189C6E65}"/>
                    </a:ext>
                  </a:extLst>
                </p:cNvPr>
                <p:cNvSpPr txBox="1"/>
                <p:nvPr/>
              </p:nvSpPr>
              <p:spPr>
                <a:xfrm>
                  <a:off x="2028937" y="392668"/>
                  <a:ext cx="3802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𝒂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496A9AB1-94B6-6F40-5267-04B94E9A6F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8937" y="392668"/>
                  <a:ext cx="380232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6" name="TextBox 235">
                  <a:extLst>
                    <a:ext uri="{FF2B5EF4-FFF2-40B4-BE49-F238E27FC236}">
                      <a16:creationId xmlns:a16="http://schemas.microsoft.com/office/drawing/2014/main" id="{F8E9FBB1-A76D-09D0-B12C-A99E4E0D9C62}"/>
                    </a:ext>
                  </a:extLst>
                </p:cNvPr>
                <p:cNvSpPr txBox="1"/>
                <p:nvPr/>
              </p:nvSpPr>
              <p:spPr>
                <a:xfrm>
                  <a:off x="2955490" y="-461524"/>
                  <a:ext cx="3706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𝒙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7586C937-3550-BBC9-1D56-796FD4A39B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5490" y="-461524"/>
                  <a:ext cx="370614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DD0D130A-1E8E-FE0C-CC12-2DD1CCDCDCEE}"/>
                    </a:ext>
                  </a:extLst>
                </p:cNvPr>
                <p:cNvSpPr txBox="1"/>
                <p:nvPr/>
              </p:nvSpPr>
              <p:spPr>
                <a:xfrm>
                  <a:off x="4361035" y="-1360127"/>
                  <a:ext cx="3754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𝒚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737E338D-A99A-94A2-9983-C7F25A3C79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1035" y="-1360127"/>
                  <a:ext cx="375423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>
                  <a:extLst>
                    <a:ext uri="{FF2B5EF4-FFF2-40B4-BE49-F238E27FC236}">
                      <a16:creationId xmlns:a16="http://schemas.microsoft.com/office/drawing/2014/main" id="{88176A69-A224-1CF1-6A69-A1695AAD712B}"/>
                    </a:ext>
                  </a:extLst>
                </p:cNvPr>
                <p:cNvSpPr txBox="1"/>
                <p:nvPr/>
              </p:nvSpPr>
              <p:spPr>
                <a:xfrm>
                  <a:off x="4369109" y="431180"/>
                  <a:ext cx="3561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𝒛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553FAB2C-0395-E9F1-6078-9729469F55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9109" y="431180"/>
                  <a:ext cx="356187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9" name="TextBox 238">
                  <a:extLst>
                    <a:ext uri="{FF2B5EF4-FFF2-40B4-BE49-F238E27FC236}">
                      <a16:creationId xmlns:a16="http://schemas.microsoft.com/office/drawing/2014/main" id="{305F5A52-18CD-D2AB-0518-88CA62014BA6}"/>
                    </a:ext>
                  </a:extLst>
                </p:cNvPr>
                <p:cNvSpPr txBox="1"/>
                <p:nvPr/>
              </p:nvSpPr>
              <p:spPr>
                <a:xfrm>
                  <a:off x="5159211" y="-693644"/>
                  <a:ext cx="3866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𝒖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0C95E0F8-A67B-E839-A155-4A9D41A9F2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9211" y="-693644"/>
                  <a:ext cx="38664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81EB52F5-0FD9-4766-DA45-F89A6F32C297}"/>
                    </a:ext>
                  </a:extLst>
                </p:cNvPr>
                <p:cNvSpPr txBox="1"/>
                <p:nvPr/>
              </p:nvSpPr>
              <p:spPr>
                <a:xfrm>
                  <a:off x="6528445" y="-1150863"/>
                  <a:ext cx="3545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𝒄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81" name="TextBox 280">
                  <a:extLst>
                    <a:ext uri="{FF2B5EF4-FFF2-40B4-BE49-F238E27FC236}">
                      <a16:creationId xmlns:a16="http://schemas.microsoft.com/office/drawing/2014/main" id="{6B3D0F27-141F-DCA1-AADE-AEFAEC52E3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8445" y="-1150863"/>
                  <a:ext cx="354584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1" name="TextBox 240">
                  <a:extLst>
                    <a:ext uri="{FF2B5EF4-FFF2-40B4-BE49-F238E27FC236}">
                      <a16:creationId xmlns:a16="http://schemas.microsoft.com/office/drawing/2014/main" id="{324E2C71-255C-5C9E-1C8D-EC4080204099}"/>
                    </a:ext>
                  </a:extLst>
                </p:cNvPr>
                <p:cNvSpPr txBox="1"/>
                <p:nvPr/>
              </p:nvSpPr>
              <p:spPr>
                <a:xfrm>
                  <a:off x="7696200" y="-544559"/>
                  <a:ext cx="3930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𝒈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82" name="TextBox 281">
                  <a:extLst>
                    <a:ext uri="{FF2B5EF4-FFF2-40B4-BE49-F238E27FC236}">
                      <a16:creationId xmlns:a16="http://schemas.microsoft.com/office/drawing/2014/main" id="{A485C427-E5C2-2920-E53A-D6ED4DFC6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6200" y="-544559"/>
                  <a:ext cx="393056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TextBox 241">
                  <a:extLst>
                    <a:ext uri="{FF2B5EF4-FFF2-40B4-BE49-F238E27FC236}">
                      <a16:creationId xmlns:a16="http://schemas.microsoft.com/office/drawing/2014/main" id="{39CB475B-2CD8-0074-C9F0-24C9EDD7F7C4}"/>
                    </a:ext>
                  </a:extLst>
                </p:cNvPr>
                <p:cNvSpPr txBox="1"/>
                <p:nvPr/>
              </p:nvSpPr>
              <p:spPr>
                <a:xfrm>
                  <a:off x="6594721" y="171558"/>
                  <a:ext cx="3866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𝒅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83" name="TextBox 282">
                  <a:extLst>
                    <a:ext uri="{FF2B5EF4-FFF2-40B4-BE49-F238E27FC236}">
                      <a16:creationId xmlns:a16="http://schemas.microsoft.com/office/drawing/2014/main" id="{DF86BE7C-BC40-9D0C-8869-1CB552969C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721" y="171558"/>
                  <a:ext cx="386644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10A441C4-9321-7286-9401-4A50FB5924EB}"/>
                  </a:ext>
                </a:extLst>
              </p:cNvPr>
              <p:cNvSpPr txBox="1"/>
              <p:nvPr/>
            </p:nvSpPr>
            <p:spPr>
              <a:xfrm>
                <a:off x="569924" y="2396492"/>
                <a:ext cx="15691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10A441C4-9321-7286-9401-4A50FB592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24" y="2396492"/>
                <a:ext cx="1569148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102B71D3-F273-5C3C-A367-1B48406347AB}"/>
                  </a:ext>
                </a:extLst>
              </p:cNvPr>
              <p:cNvSpPr txBox="1"/>
              <p:nvPr/>
            </p:nvSpPr>
            <p:spPr>
              <a:xfrm>
                <a:off x="2133600" y="2920992"/>
                <a:ext cx="918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102B71D3-F273-5C3C-A367-1B4840634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2920992"/>
                <a:ext cx="918072" cy="369332"/>
              </a:xfrm>
              <a:prstGeom prst="rect">
                <a:avLst/>
              </a:prstGeom>
              <a:blipFill>
                <a:blip r:embed="rId1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D42F0D9E-2B31-D5E4-DACA-5D47D65AC817}"/>
                  </a:ext>
                </a:extLst>
              </p:cNvPr>
              <p:cNvSpPr txBox="1"/>
              <p:nvPr/>
            </p:nvSpPr>
            <p:spPr>
              <a:xfrm>
                <a:off x="4114800" y="2887397"/>
                <a:ext cx="9003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D42F0D9E-2B31-D5E4-DACA-5D47D65AC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2887397"/>
                <a:ext cx="900375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6C5D8CFD-A343-907C-ED98-1BCCE36AB2FB}"/>
                  </a:ext>
                </a:extLst>
              </p:cNvPr>
              <p:cNvSpPr txBox="1"/>
              <p:nvPr/>
            </p:nvSpPr>
            <p:spPr>
              <a:xfrm>
                <a:off x="6202571" y="2587183"/>
                <a:ext cx="9245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6C5D8CFD-A343-907C-ED98-1BCCE36AB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571" y="2587183"/>
                <a:ext cx="924548" cy="369332"/>
              </a:xfrm>
              <a:prstGeom prst="rect">
                <a:avLst/>
              </a:prstGeom>
              <a:blipFill>
                <a:blip r:embed="rId1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BDE5085C-DE97-A43B-D2F1-48CFBE8B03C8}"/>
                  </a:ext>
                </a:extLst>
              </p:cNvPr>
              <p:cNvSpPr txBox="1"/>
              <p:nvPr/>
            </p:nvSpPr>
            <p:spPr>
              <a:xfrm>
                <a:off x="7372658" y="2042264"/>
                <a:ext cx="929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BDE5085C-DE97-A43B-D2F1-48CFBE8B0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658" y="2042264"/>
                <a:ext cx="929229" cy="369332"/>
              </a:xfrm>
              <a:prstGeom prst="rect">
                <a:avLst/>
              </a:prstGeom>
              <a:blipFill>
                <a:blip r:embed="rId1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F424C4A8-762A-81FA-776E-6ADE66793357}"/>
                  </a:ext>
                </a:extLst>
              </p:cNvPr>
              <p:cNvSpPr txBox="1"/>
              <p:nvPr/>
            </p:nvSpPr>
            <p:spPr>
              <a:xfrm>
                <a:off x="6146345" y="1451237"/>
                <a:ext cx="8972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F424C4A8-762A-81FA-776E-6ADE66793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345" y="1451237"/>
                <a:ext cx="897297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48907C23-4EE9-C64D-CA2D-91B8C0CDA095}"/>
                  </a:ext>
                </a:extLst>
              </p:cNvPr>
              <p:cNvSpPr txBox="1"/>
              <p:nvPr/>
            </p:nvSpPr>
            <p:spPr>
              <a:xfrm>
                <a:off x="5091634" y="1991919"/>
                <a:ext cx="9230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48907C23-4EE9-C64D-CA2D-91B8C0CDA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634" y="1991919"/>
                <a:ext cx="923073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8182B064-8F0C-6979-6EDE-2B73673FF851}"/>
                  </a:ext>
                </a:extLst>
              </p:cNvPr>
              <p:cNvSpPr txBox="1"/>
              <p:nvPr/>
            </p:nvSpPr>
            <p:spPr>
              <a:xfrm>
                <a:off x="2151581" y="1235530"/>
                <a:ext cx="9142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8182B064-8F0C-6979-6EDE-2B73673FF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581" y="1235530"/>
                <a:ext cx="914289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995F8BDE-7072-5B38-4489-93074911F5F6}"/>
                  </a:ext>
                </a:extLst>
              </p:cNvPr>
              <p:cNvSpPr txBox="1"/>
              <p:nvPr/>
            </p:nvSpPr>
            <p:spPr>
              <a:xfrm>
                <a:off x="3071208" y="2045606"/>
                <a:ext cx="9146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995F8BDE-7072-5B38-4489-93074911F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208" y="2045606"/>
                <a:ext cx="914609" cy="369332"/>
              </a:xfrm>
              <a:prstGeom prst="rect">
                <a:avLst/>
              </a:prstGeom>
              <a:blipFill>
                <a:blip r:embed="rId2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6D97EFBE-7548-00FD-33F6-6FC974AB9588}"/>
                  </a:ext>
                </a:extLst>
              </p:cNvPr>
              <p:cNvSpPr txBox="1"/>
              <p:nvPr/>
            </p:nvSpPr>
            <p:spPr>
              <a:xfrm>
                <a:off x="4038495" y="1141752"/>
                <a:ext cx="9180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6D97EFBE-7548-00FD-33F6-6FC974AB9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495" y="1141752"/>
                <a:ext cx="918008" cy="369332"/>
              </a:xfrm>
              <a:prstGeom prst="rect">
                <a:avLst/>
              </a:prstGeom>
              <a:blipFill>
                <a:blip r:embed="rId2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F384FAE5-C88E-C1A6-6540-F5D46F91DF1A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9144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2000" b="1">
                    <a:solidFill>
                      <a:srgbClr val="7030A0"/>
                    </a:solidFill>
                  </a:defRPr>
                </a:lvl1pPr>
              </a:lstStyle>
              <a:p>
                <a:r>
                  <a:rPr lang="en-US" dirty="0"/>
                  <a:t>Circuit for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0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b>
                        <m:r>
                          <a:rPr lang="en-US" i="0">
                            <a:latin typeface="Cambria Math" panose="02040503050406030204" pitchFamily="18" charset="0"/>
                          </a:rPr>
                          <m:t>𝐮𝐯</m:t>
                        </m:r>
                      </m:sub>
                    </m:sSub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0"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US" i="0">
                            <a:latin typeface="Cambria Math" panose="02040503050406030204" pitchFamily="18" charset="0"/>
                          </a:rPr>
                          <m:t>𝐮𝐯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F384FAE5-C88E-C1A6-6540-F5D46F91D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6200"/>
                <a:ext cx="9144000" cy="400110"/>
              </a:xfrm>
              <a:prstGeom prst="rect">
                <a:avLst/>
              </a:prstGeom>
              <a:blipFill>
                <a:blip r:embed="rId22"/>
                <a:stretch>
                  <a:fillRect t="-9231" b="-261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5" name="Oval 254">
            <a:extLst>
              <a:ext uri="{FF2B5EF4-FFF2-40B4-BE49-F238E27FC236}">
                <a16:creationId xmlns:a16="http://schemas.microsoft.com/office/drawing/2014/main" id="{2EA4B28A-AE21-4E67-0430-8785F0584F3C}"/>
              </a:ext>
            </a:extLst>
          </p:cNvPr>
          <p:cNvSpPr/>
          <p:nvPr/>
        </p:nvSpPr>
        <p:spPr>
          <a:xfrm>
            <a:off x="1527592" y="515688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F5BB0442-8754-D792-00B4-8F287C693C9D}"/>
              </a:ext>
            </a:extLst>
          </p:cNvPr>
          <p:cNvSpPr/>
          <p:nvPr/>
        </p:nvSpPr>
        <p:spPr>
          <a:xfrm>
            <a:off x="2365792" y="599508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CACB1817-FC75-7CEE-3654-DEF8DC63F5FB}"/>
              </a:ext>
            </a:extLst>
          </p:cNvPr>
          <p:cNvSpPr/>
          <p:nvPr/>
        </p:nvSpPr>
        <p:spPr>
          <a:xfrm>
            <a:off x="2441992" y="431868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18E12E31-D5B9-C1CB-341B-9E972E8D3128}"/>
              </a:ext>
            </a:extLst>
          </p:cNvPr>
          <p:cNvSpPr/>
          <p:nvPr/>
        </p:nvSpPr>
        <p:spPr>
          <a:xfrm>
            <a:off x="4270792" y="431868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EE77022A-D46E-0564-CB38-B210A001D093}"/>
              </a:ext>
            </a:extLst>
          </p:cNvPr>
          <p:cNvSpPr/>
          <p:nvPr/>
        </p:nvSpPr>
        <p:spPr>
          <a:xfrm>
            <a:off x="4270792" y="596906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478C7DBD-29CF-C17E-4135-8E70D72A6D54}"/>
              </a:ext>
            </a:extLst>
          </p:cNvPr>
          <p:cNvSpPr/>
          <p:nvPr/>
        </p:nvSpPr>
        <p:spPr>
          <a:xfrm>
            <a:off x="5261392" y="508068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E7BD5A39-37A1-64EC-ECBD-22731788B438}"/>
              </a:ext>
            </a:extLst>
          </p:cNvPr>
          <p:cNvSpPr/>
          <p:nvPr/>
        </p:nvSpPr>
        <p:spPr>
          <a:xfrm>
            <a:off x="6404392" y="454728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3505FB35-CAFD-E2E6-FB98-288A9F132F52}"/>
              </a:ext>
            </a:extLst>
          </p:cNvPr>
          <p:cNvSpPr/>
          <p:nvPr/>
        </p:nvSpPr>
        <p:spPr>
          <a:xfrm>
            <a:off x="6480592" y="569028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75B4364D-A12D-349A-BAE2-A76130B9A710}"/>
              </a:ext>
            </a:extLst>
          </p:cNvPr>
          <p:cNvSpPr/>
          <p:nvPr/>
        </p:nvSpPr>
        <p:spPr>
          <a:xfrm>
            <a:off x="7547392" y="508068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4007CA11-9161-4AED-C6BA-429140228289}"/>
              </a:ext>
            </a:extLst>
          </p:cNvPr>
          <p:cNvSpPr/>
          <p:nvPr/>
        </p:nvSpPr>
        <p:spPr>
          <a:xfrm>
            <a:off x="3356392" y="515688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8DB2ED3B-AAA3-1091-9E7E-1EBDEA094328}"/>
              </a:ext>
            </a:extLst>
          </p:cNvPr>
          <p:cNvCxnSpPr>
            <a:stCxn id="255" idx="5"/>
            <a:endCxn id="256" idx="1"/>
          </p:cNvCxnSpPr>
          <p:nvPr/>
        </p:nvCxnSpPr>
        <p:spPr>
          <a:xfrm>
            <a:off x="1657674" y="5286967"/>
            <a:ext cx="7304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89C7D98C-4D48-B670-22E6-E51A0CF47DCA}"/>
              </a:ext>
            </a:extLst>
          </p:cNvPr>
          <p:cNvCxnSpPr>
            <a:stCxn id="255" idx="7"/>
            <a:endCxn id="257" idx="3"/>
          </p:cNvCxnSpPr>
          <p:nvPr/>
        </p:nvCxnSpPr>
        <p:spPr>
          <a:xfrm flipV="1">
            <a:off x="1657674" y="4448767"/>
            <a:ext cx="8066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7B6A41B4-8322-E499-82B8-C2666AF41364}"/>
              </a:ext>
            </a:extLst>
          </p:cNvPr>
          <p:cNvCxnSpPr>
            <a:stCxn id="264" idx="1"/>
            <a:endCxn id="257" idx="5"/>
          </p:cNvCxnSpPr>
          <p:nvPr/>
        </p:nvCxnSpPr>
        <p:spPr>
          <a:xfrm flipH="1" flipV="1">
            <a:off x="2572074" y="4448767"/>
            <a:ext cx="8066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3FBD103D-258B-1637-FEFF-5FC4A10101F7}"/>
              </a:ext>
            </a:extLst>
          </p:cNvPr>
          <p:cNvCxnSpPr>
            <a:stCxn id="264" idx="7"/>
            <a:endCxn id="258" idx="3"/>
          </p:cNvCxnSpPr>
          <p:nvPr/>
        </p:nvCxnSpPr>
        <p:spPr>
          <a:xfrm flipV="1">
            <a:off x="3486474" y="4448767"/>
            <a:ext cx="8066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0F8D761-770C-9C9C-C73A-96D3812B8941}"/>
              </a:ext>
            </a:extLst>
          </p:cNvPr>
          <p:cNvCxnSpPr>
            <a:stCxn id="256" idx="7"/>
            <a:endCxn id="259" idx="2"/>
          </p:cNvCxnSpPr>
          <p:nvPr/>
        </p:nvCxnSpPr>
        <p:spPr>
          <a:xfrm>
            <a:off x="2495874" y="6017403"/>
            <a:ext cx="1774918" cy="2786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29AD7EFC-55CB-6EB3-CA30-0D15A7A8A11D}"/>
              </a:ext>
            </a:extLst>
          </p:cNvPr>
          <p:cNvCxnSpPr>
            <a:stCxn id="256" idx="7"/>
            <a:endCxn id="264" idx="3"/>
          </p:cNvCxnSpPr>
          <p:nvPr/>
        </p:nvCxnSpPr>
        <p:spPr>
          <a:xfrm flipV="1">
            <a:off x="2495874" y="5286967"/>
            <a:ext cx="8828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8A59FA6B-DF02-4A9C-AFD9-8AFF3DB63A97}"/>
              </a:ext>
            </a:extLst>
          </p:cNvPr>
          <p:cNvCxnSpPr>
            <a:stCxn id="258" idx="5"/>
            <a:endCxn id="260" idx="1"/>
          </p:cNvCxnSpPr>
          <p:nvPr/>
        </p:nvCxnSpPr>
        <p:spPr>
          <a:xfrm>
            <a:off x="4400874" y="4448767"/>
            <a:ext cx="882836" cy="6542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9F881022-7F2B-4FB2-0BE5-CDF3295A7EC4}"/>
              </a:ext>
            </a:extLst>
          </p:cNvPr>
          <p:cNvCxnSpPr>
            <a:stCxn id="259" idx="7"/>
            <a:endCxn id="260" idx="3"/>
          </p:cNvCxnSpPr>
          <p:nvPr/>
        </p:nvCxnSpPr>
        <p:spPr>
          <a:xfrm flipV="1">
            <a:off x="4400874" y="5210767"/>
            <a:ext cx="882836" cy="78061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ECB5C505-C4F4-D12D-5B30-694936FB2B77}"/>
              </a:ext>
            </a:extLst>
          </p:cNvPr>
          <p:cNvCxnSpPr>
            <a:stCxn id="259" idx="1"/>
            <a:endCxn id="264" idx="5"/>
          </p:cNvCxnSpPr>
          <p:nvPr/>
        </p:nvCxnSpPr>
        <p:spPr>
          <a:xfrm flipH="1" flipV="1">
            <a:off x="3486474" y="5286967"/>
            <a:ext cx="806636" cy="70441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A12C0983-9D99-9DF7-B4C0-134B9822ADD6}"/>
              </a:ext>
            </a:extLst>
          </p:cNvPr>
          <p:cNvCxnSpPr>
            <a:cxnSpLocks/>
          </p:cNvCxnSpPr>
          <p:nvPr/>
        </p:nvCxnSpPr>
        <p:spPr>
          <a:xfrm flipH="1">
            <a:off x="2572074" y="4394885"/>
            <a:ext cx="172103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60A8B3A7-B53B-EDD2-5E9E-6372A0A53202}"/>
              </a:ext>
            </a:extLst>
          </p:cNvPr>
          <p:cNvCxnSpPr>
            <a:stCxn id="261" idx="3"/>
            <a:endCxn id="260" idx="6"/>
          </p:cNvCxnSpPr>
          <p:nvPr/>
        </p:nvCxnSpPr>
        <p:spPr>
          <a:xfrm flipH="1">
            <a:off x="5413792" y="4677367"/>
            <a:ext cx="1012918" cy="4795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79A8B330-A1B3-A1AA-5E41-8CFC97BFE9C5}"/>
              </a:ext>
            </a:extLst>
          </p:cNvPr>
          <p:cNvCxnSpPr>
            <a:stCxn id="263" idx="1"/>
            <a:endCxn id="261" idx="5"/>
          </p:cNvCxnSpPr>
          <p:nvPr/>
        </p:nvCxnSpPr>
        <p:spPr>
          <a:xfrm flipH="1" flipV="1">
            <a:off x="6534474" y="4677367"/>
            <a:ext cx="1035236" cy="4256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E0110CAA-3AD1-43F3-F62C-18001B9A0941}"/>
              </a:ext>
            </a:extLst>
          </p:cNvPr>
          <p:cNvCxnSpPr>
            <a:stCxn id="262" idx="2"/>
            <a:endCxn id="260" idx="5"/>
          </p:cNvCxnSpPr>
          <p:nvPr/>
        </p:nvCxnSpPr>
        <p:spPr>
          <a:xfrm flipH="1" flipV="1">
            <a:off x="5391474" y="5210767"/>
            <a:ext cx="1089118" cy="5557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4BB4EDEB-776B-06A7-463F-1113E6C82166}"/>
              </a:ext>
            </a:extLst>
          </p:cNvPr>
          <p:cNvCxnSpPr>
            <a:stCxn id="262" idx="6"/>
            <a:endCxn id="263" idx="3"/>
          </p:cNvCxnSpPr>
          <p:nvPr/>
        </p:nvCxnSpPr>
        <p:spPr>
          <a:xfrm flipV="1">
            <a:off x="6632992" y="5210767"/>
            <a:ext cx="936718" cy="5557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F924AFB7-E631-7CA8-815F-BBFA57A2E928}"/>
              </a:ext>
            </a:extLst>
          </p:cNvPr>
          <p:cNvCxnSpPr>
            <a:stCxn id="259" idx="0"/>
            <a:endCxn id="258" idx="4"/>
          </p:cNvCxnSpPr>
          <p:nvPr/>
        </p:nvCxnSpPr>
        <p:spPr>
          <a:xfrm flipV="1">
            <a:off x="4346992" y="4471085"/>
            <a:ext cx="0" cy="149798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54543AFF-25AB-9C56-7778-3D31E0078C89}"/>
              </a:ext>
            </a:extLst>
          </p:cNvPr>
          <p:cNvGrpSpPr/>
          <p:nvPr/>
        </p:nvGrpSpPr>
        <p:grpSpPr>
          <a:xfrm rot="16686468">
            <a:off x="4140872" y="5083595"/>
            <a:ext cx="437629" cy="279410"/>
            <a:chOff x="2933700" y="4038600"/>
            <a:chExt cx="723900" cy="439550"/>
          </a:xfrm>
        </p:grpSpPr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FE9638DD-5904-313A-A3CF-DF426CF65C7A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B831EA1A-3AE6-D73A-A00E-52CA8936B5EA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E382C8A0-102C-FD16-6323-2170A7E4CC25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151CD547-9111-F1B1-481E-9316DFB8FC7E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E8A805E9-32E1-7F2B-AB76-196C0B103238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40CD72F-3802-7EF0-BFA6-6CDE3A03114D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C2CBFF49-6DA8-DD43-2070-8D4FB902E7E9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7361AAE-8B75-F772-7FDB-D9D9F224A984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9819BA85-8BF4-CA2A-945A-7857D7EAC9A9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79163F8A-5484-5C2E-764B-D429CEF4FB5A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0D5112D9-6AB2-387D-DD4E-EA0F27D00482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A5C7B915-12C6-E6F6-0251-915569E1B634}"/>
              </a:ext>
            </a:extLst>
          </p:cNvPr>
          <p:cNvGrpSpPr/>
          <p:nvPr/>
        </p:nvGrpSpPr>
        <p:grpSpPr>
          <a:xfrm rot="19378890">
            <a:off x="3697032" y="4659833"/>
            <a:ext cx="437629" cy="279410"/>
            <a:chOff x="2933700" y="4038600"/>
            <a:chExt cx="723900" cy="439550"/>
          </a:xfrm>
        </p:grpSpPr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ABFBC729-F03E-E5E8-DEE8-15B6950DD736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1BAEA1EE-FE5A-99BD-1E3B-B9FBE62B4A72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4EFAB90C-1405-B08A-E36C-99DA10A2A6E3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8B47F3E6-721E-55B6-79B8-6D702EF13A6E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4E2DD166-E785-20BC-1837-6CDE0573945B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1C8BD320-99E0-6657-05BE-D199C5312760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6FE90835-ECE2-B178-8C52-7EB6A747B2ED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2640D203-FC5F-C09B-FFA8-92C47959A612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3A36A25F-911C-16BD-6657-EE1F15BCF4A6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2545EF6D-FA0F-516C-0398-9B1973E0BAA0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0C3F2C93-E4DD-A101-E9E5-5D329AD8A206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ADE249D9-343D-E299-8960-A969F9F35174}"/>
              </a:ext>
            </a:extLst>
          </p:cNvPr>
          <p:cNvGrpSpPr/>
          <p:nvPr/>
        </p:nvGrpSpPr>
        <p:grpSpPr>
          <a:xfrm rot="19378890">
            <a:off x="1872401" y="4621491"/>
            <a:ext cx="437629" cy="279410"/>
            <a:chOff x="2933700" y="4038600"/>
            <a:chExt cx="723900" cy="439550"/>
          </a:xfrm>
        </p:grpSpPr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9BC6DE21-1897-40EA-38AD-60520828481A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29C8BD34-3706-D295-4834-4CD1EA5AEBD7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DDD799C1-F318-3BF5-2214-F8AACA1C8232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B7449D20-235D-A4BD-BC0D-F4E169DDD91E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DE6BFA8F-08CE-19EC-603D-E9543B0BB3C8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E285AD5F-58B9-E73C-8319-C2CA087FDED7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6D4FC6B3-2779-76CD-06EB-2234C088AEA0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9691158E-7FDE-3384-84A7-92C0D4115508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DF0D7737-DA83-908C-4FA6-9519AF3D462E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2739918D-AFBC-FB64-252E-18667B4066C4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8841FF1D-1951-F3BE-9A79-98340CB067B0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F5281824-9F66-A755-69D7-F9207E3BEB29}"/>
              </a:ext>
            </a:extLst>
          </p:cNvPr>
          <p:cNvGrpSpPr/>
          <p:nvPr/>
        </p:nvGrpSpPr>
        <p:grpSpPr>
          <a:xfrm rot="19378890">
            <a:off x="2726354" y="5459691"/>
            <a:ext cx="437629" cy="279410"/>
            <a:chOff x="2933700" y="4038600"/>
            <a:chExt cx="723900" cy="439550"/>
          </a:xfrm>
        </p:grpSpPr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E8CDEC35-4AE0-4EEB-22C4-76F5F01F263A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F46F8740-DD21-D03F-C75D-577814FB844F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73CA1C00-6DC5-57F3-6F60-096C14170A05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774E8E84-9F94-6E20-015A-309CB2C36E08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49F54100-5BD3-8C57-4730-0B71F8067FFA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DA62C807-E9DB-EFCA-87C0-EA529C523B02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5E45B43F-58C2-01FA-5375-08D988FE0F24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592CA797-55A4-62D7-04F4-32BCD74EBB87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E5FFC1DD-93FF-FC39-B53B-DAE84C0D0F66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5457ACCD-7581-8FD3-EF15-C63D1034763D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2658F135-49AA-414C-43C0-CBB63CED2EF1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857DD2A2-7222-89AD-2774-DBDFAE594E3C}"/>
              </a:ext>
            </a:extLst>
          </p:cNvPr>
          <p:cNvGrpSpPr/>
          <p:nvPr/>
        </p:nvGrpSpPr>
        <p:grpSpPr>
          <a:xfrm rot="209594">
            <a:off x="3139257" y="5856503"/>
            <a:ext cx="437629" cy="279410"/>
            <a:chOff x="2933700" y="4038600"/>
            <a:chExt cx="723900" cy="439550"/>
          </a:xfrm>
        </p:grpSpPr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224BE293-20EF-0144-5A6D-91F7C4C47720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76D113CF-B719-66A7-BF80-39A446EEDE23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584F4BD1-2A96-DEA1-F17E-7AC62681EDB3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0BE0A67D-BE46-6E13-9568-71BCB54FBC02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E3056A11-1A92-CFD0-8A12-13BE8C76A1B1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9B592A2A-EC75-F3C4-E54F-CCA4017EEC65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DBE0DF44-5DAB-1CE1-3773-CAAB7FEBA841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3D3E04DC-D16A-B9BB-5AEB-785105BAF3FF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25B7E2FD-C30E-D74E-FBC1-BD4B7775F0B2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1EE65872-DDAB-1275-3EEB-3B80AE105DBF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9E22ADBB-D522-78D2-F27A-07D1B7445178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5B1186BD-8D64-EE11-4FA2-E2EB50CD5C72}"/>
              </a:ext>
            </a:extLst>
          </p:cNvPr>
          <p:cNvGrpSpPr/>
          <p:nvPr/>
        </p:nvGrpSpPr>
        <p:grpSpPr>
          <a:xfrm rot="2742835">
            <a:off x="3646782" y="5448791"/>
            <a:ext cx="437629" cy="279410"/>
            <a:chOff x="2933700" y="4038600"/>
            <a:chExt cx="723900" cy="439550"/>
          </a:xfrm>
        </p:grpSpPr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D74AFB9D-6D68-3E8E-2922-A5D2906E89B2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2" name="Group 341">
              <a:extLst>
                <a:ext uri="{FF2B5EF4-FFF2-40B4-BE49-F238E27FC236}">
                  <a16:creationId xmlns:a16="http://schemas.microsoft.com/office/drawing/2014/main" id="{462AF484-BAF8-C969-A1DB-38FC8386DDB0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4D072A4F-BE73-AD07-B733-D89B45F348F3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F230E7C9-2042-93A3-B76D-E4EA05C1E850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>
                <a:extLst>
                  <a:ext uri="{FF2B5EF4-FFF2-40B4-BE49-F238E27FC236}">
                    <a16:creationId xmlns:a16="http://schemas.microsoft.com/office/drawing/2014/main" id="{BD0B07FF-7AAE-847D-C557-4151531920EC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>
                <a:extLst>
                  <a:ext uri="{FF2B5EF4-FFF2-40B4-BE49-F238E27FC236}">
                    <a16:creationId xmlns:a16="http://schemas.microsoft.com/office/drawing/2014/main" id="{D68F0755-5F7E-3179-94D3-F25A592320FD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>
                <a:extLst>
                  <a:ext uri="{FF2B5EF4-FFF2-40B4-BE49-F238E27FC236}">
                    <a16:creationId xmlns:a16="http://schemas.microsoft.com/office/drawing/2014/main" id="{2AE74E22-258E-8ECB-7895-3F523C52F9EC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>
                <a:extLst>
                  <a:ext uri="{FF2B5EF4-FFF2-40B4-BE49-F238E27FC236}">
                    <a16:creationId xmlns:a16="http://schemas.microsoft.com/office/drawing/2014/main" id="{8047722B-8B35-6C72-011C-65E2D0F3C2FC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>
                <a:extLst>
                  <a:ext uri="{FF2B5EF4-FFF2-40B4-BE49-F238E27FC236}">
                    <a16:creationId xmlns:a16="http://schemas.microsoft.com/office/drawing/2014/main" id="{36773625-2C25-9CC9-2D12-C27E5BC649D6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Connector 349">
                <a:extLst>
                  <a:ext uri="{FF2B5EF4-FFF2-40B4-BE49-F238E27FC236}">
                    <a16:creationId xmlns:a16="http://schemas.microsoft.com/office/drawing/2014/main" id="{BB5B8A0D-2AA8-B663-D13F-9149FCAC951D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Connector 350">
                <a:extLst>
                  <a:ext uri="{FF2B5EF4-FFF2-40B4-BE49-F238E27FC236}">
                    <a16:creationId xmlns:a16="http://schemas.microsoft.com/office/drawing/2014/main" id="{38D703A8-BA9E-B8F8-2EAE-4C31EDC7B72A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AAFCDF7E-79B6-A32C-6986-ADAD25B29BF7}"/>
              </a:ext>
            </a:extLst>
          </p:cNvPr>
          <p:cNvGrpSpPr/>
          <p:nvPr/>
        </p:nvGrpSpPr>
        <p:grpSpPr>
          <a:xfrm rot="2742835">
            <a:off x="2808582" y="4686791"/>
            <a:ext cx="437629" cy="279410"/>
            <a:chOff x="2933700" y="4038600"/>
            <a:chExt cx="723900" cy="439550"/>
          </a:xfrm>
        </p:grpSpPr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4830DF8E-C7A2-E309-2A14-767217657470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136390D8-E8EF-E780-1245-C6EEE622E045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9D2DA40A-33A7-1FBA-84C7-DE570B212A23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1A309961-2078-F7B8-581C-D465B4CC853A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8A51D839-C7BD-2A71-895F-7314CAE0D1CE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Straight Connector 357">
                <a:extLst>
                  <a:ext uri="{FF2B5EF4-FFF2-40B4-BE49-F238E27FC236}">
                    <a16:creationId xmlns:a16="http://schemas.microsoft.com/office/drawing/2014/main" id="{F9467E69-20D6-DDB6-47D7-0B111F260A67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E9A28C4C-27A0-C4AA-0251-34BB744A7FE6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7C2BFD69-AA97-31D8-40D3-8674C586B5BA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AACE27C4-F756-CBFD-B618-4CE20A1AB0FB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>
                <a:extLst>
                  <a:ext uri="{FF2B5EF4-FFF2-40B4-BE49-F238E27FC236}">
                    <a16:creationId xmlns:a16="http://schemas.microsoft.com/office/drawing/2014/main" id="{AE2B426B-FDFF-C81A-ED6D-273376D6A8E8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971A23D2-1D01-D7B2-A867-AE82421C35AA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F942D9DB-88E5-F756-5D66-06BE99B0540F}"/>
              </a:ext>
            </a:extLst>
          </p:cNvPr>
          <p:cNvGrpSpPr/>
          <p:nvPr/>
        </p:nvGrpSpPr>
        <p:grpSpPr>
          <a:xfrm rot="3156239">
            <a:off x="1790173" y="5448791"/>
            <a:ext cx="437629" cy="279410"/>
            <a:chOff x="2933700" y="4038600"/>
            <a:chExt cx="723900" cy="439550"/>
          </a:xfrm>
        </p:grpSpPr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94555A10-3E2A-B2D2-A56D-CA9B2E0CF027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6" name="Group 365">
              <a:extLst>
                <a:ext uri="{FF2B5EF4-FFF2-40B4-BE49-F238E27FC236}">
                  <a16:creationId xmlns:a16="http://schemas.microsoft.com/office/drawing/2014/main" id="{46D42E70-B294-B7E4-6B29-30163434BECE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367" name="Straight Connector 366">
                <a:extLst>
                  <a:ext uri="{FF2B5EF4-FFF2-40B4-BE49-F238E27FC236}">
                    <a16:creationId xmlns:a16="http://schemas.microsoft.com/office/drawing/2014/main" id="{B39A3A7A-3819-5E72-FC8E-BC642CAF0F02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Straight Connector 367">
                <a:extLst>
                  <a:ext uri="{FF2B5EF4-FFF2-40B4-BE49-F238E27FC236}">
                    <a16:creationId xmlns:a16="http://schemas.microsoft.com/office/drawing/2014/main" id="{81BFBC6C-72AB-939B-1EDB-3C133A732CFA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Straight Connector 368">
                <a:extLst>
                  <a:ext uri="{FF2B5EF4-FFF2-40B4-BE49-F238E27FC236}">
                    <a16:creationId xmlns:a16="http://schemas.microsoft.com/office/drawing/2014/main" id="{A3F7CD7D-AB0F-9B2B-8F5B-EB5B03BC0C50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CF11ECB8-2C8A-4763-B1A4-1CFC7E45A0D1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>
                <a:extLst>
                  <a:ext uri="{FF2B5EF4-FFF2-40B4-BE49-F238E27FC236}">
                    <a16:creationId xmlns:a16="http://schemas.microsoft.com/office/drawing/2014/main" id="{498A9626-08DE-E0E6-04BA-6C448B8D8369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Straight Connector 371">
                <a:extLst>
                  <a:ext uri="{FF2B5EF4-FFF2-40B4-BE49-F238E27FC236}">
                    <a16:creationId xmlns:a16="http://schemas.microsoft.com/office/drawing/2014/main" id="{F1D498C8-3CE7-778D-58EF-63215CAEF900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9B3210BA-F6BE-737D-E28B-7F48E6A547B6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>
                <a:extLst>
                  <a:ext uri="{FF2B5EF4-FFF2-40B4-BE49-F238E27FC236}">
                    <a16:creationId xmlns:a16="http://schemas.microsoft.com/office/drawing/2014/main" id="{4B2B557C-3EFA-8ABB-2D75-73C68CFD70D5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Connector 374">
                <a:extLst>
                  <a:ext uri="{FF2B5EF4-FFF2-40B4-BE49-F238E27FC236}">
                    <a16:creationId xmlns:a16="http://schemas.microsoft.com/office/drawing/2014/main" id="{77410404-BA69-3917-87E9-E3F19CE0B6F3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8FA8CDD3-6581-B22E-4ACB-CC9CF5301C30}"/>
              </a:ext>
            </a:extLst>
          </p:cNvPr>
          <p:cNvGrpSpPr/>
          <p:nvPr/>
        </p:nvGrpSpPr>
        <p:grpSpPr>
          <a:xfrm rot="209594">
            <a:off x="3212098" y="4255558"/>
            <a:ext cx="437629" cy="279410"/>
            <a:chOff x="2933700" y="4038600"/>
            <a:chExt cx="723900" cy="439550"/>
          </a:xfrm>
        </p:grpSpPr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A874767A-ABA0-D8EB-3878-9EFA1E16E1AF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E1996AE2-2CA8-6428-A966-ADD2EED77137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379" name="Straight Connector 378">
                <a:extLst>
                  <a:ext uri="{FF2B5EF4-FFF2-40B4-BE49-F238E27FC236}">
                    <a16:creationId xmlns:a16="http://schemas.microsoft.com/office/drawing/2014/main" id="{5D5528BD-C3C0-BA66-78DE-90A3F2562700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Connector 379">
                <a:extLst>
                  <a:ext uri="{FF2B5EF4-FFF2-40B4-BE49-F238E27FC236}">
                    <a16:creationId xmlns:a16="http://schemas.microsoft.com/office/drawing/2014/main" id="{5BF1751E-0B9E-755B-C0CD-7566E92209C4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E610558A-E91A-1454-2FEC-D11500D5607E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Straight Connector 381">
                <a:extLst>
                  <a:ext uri="{FF2B5EF4-FFF2-40B4-BE49-F238E27FC236}">
                    <a16:creationId xmlns:a16="http://schemas.microsoft.com/office/drawing/2014/main" id="{135D2CFB-B3B5-D280-6E66-DEEC8043881C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62EFD30A-FEE3-0DE8-F880-FD5CD64F6424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id="{38F4702A-A18E-D969-F0A5-39C6242005B3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>
                <a:extLst>
                  <a:ext uri="{FF2B5EF4-FFF2-40B4-BE49-F238E27FC236}">
                    <a16:creationId xmlns:a16="http://schemas.microsoft.com/office/drawing/2014/main" id="{76F3267D-CAB5-D518-F8E4-E30A3A1EBE33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>
                <a:extLst>
                  <a:ext uri="{FF2B5EF4-FFF2-40B4-BE49-F238E27FC236}">
                    <a16:creationId xmlns:a16="http://schemas.microsoft.com/office/drawing/2014/main" id="{8234BD55-FBD7-20A9-0E80-37D2A5DA2C8B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F64FD2BF-613D-4AA0-337F-3946C6546AA1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5EEF4C29-8B33-8984-F466-74FF6F234E1E}"/>
              </a:ext>
            </a:extLst>
          </p:cNvPr>
          <p:cNvGrpSpPr/>
          <p:nvPr/>
        </p:nvGrpSpPr>
        <p:grpSpPr>
          <a:xfrm rot="19378890">
            <a:off x="4691801" y="5383491"/>
            <a:ext cx="437629" cy="279410"/>
            <a:chOff x="2933700" y="4038600"/>
            <a:chExt cx="723900" cy="439550"/>
          </a:xfrm>
        </p:grpSpPr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A5C4959C-88C1-678F-E995-549CF28BC9F0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0" name="Group 389">
              <a:extLst>
                <a:ext uri="{FF2B5EF4-FFF2-40B4-BE49-F238E27FC236}">
                  <a16:creationId xmlns:a16="http://schemas.microsoft.com/office/drawing/2014/main" id="{A84B6623-BEBF-6437-D337-57B0058B9C1D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391" name="Straight Connector 390">
                <a:extLst>
                  <a:ext uri="{FF2B5EF4-FFF2-40B4-BE49-F238E27FC236}">
                    <a16:creationId xmlns:a16="http://schemas.microsoft.com/office/drawing/2014/main" id="{9AE3F583-1198-66CE-B2F7-FACAF9A133FA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>
                <a:extLst>
                  <a:ext uri="{FF2B5EF4-FFF2-40B4-BE49-F238E27FC236}">
                    <a16:creationId xmlns:a16="http://schemas.microsoft.com/office/drawing/2014/main" id="{0725E763-13CD-92F0-2DBF-9921A26AF8BC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99FCB51E-3CB2-CE30-219E-3182FFA1343B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Straight Connector 393">
                <a:extLst>
                  <a:ext uri="{FF2B5EF4-FFF2-40B4-BE49-F238E27FC236}">
                    <a16:creationId xmlns:a16="http://schemas.microsoft.com/office/drawing/2014/main" id="{A0B3FDB2-45AD-C64F-6397-955C68BEDDC8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Straight Connector 394">
                <a:extLst>
                  <a:ext uri="{FF2B5EF4-FFF2-40B4-BE49-F238E27FC236}">
                    <a16:creationId xmlns:a16="http://schemas.microsoft.com/office/drawing/2014/main" id="{7AD619D4-66E0-CD9F-A818-C7FFE0E88782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95">
                <a:extLst>
                  <a:ext uri="{FF2B5EF4-FFF2-40B4-BE49-F238E27FC236}">
                    <a16:creationId xmlns:a16="http://schemas.microsoft.com/office/drawing/2014/main" id="{ABAFE3C4-5ACD-2D47-281F-AF92E67CE225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Straight Connector 396">
                <a:extLst>
                  <a:ext uri="{FF2B5EF4-FFF2-40B4-BE49-F238E27FC236}">
                    <a16:creationId xmlns:a16="http://schemas.microsoft.com/office/drawing/2014/main" id="{41523DD3-3B1B-9EB3-9DD0-2610EF1A9A87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Connector 397">
                <a:extLst>
                  <a:ext uri="{FF2B5EF4-FFF2-40B4-BE49-F238E27FC236}">
                    <a16:creationId xmlns:a16="http://schemas.microsoft.com/office/drawing/2014/main" id="{BC55EA51-15FA-837D-8E22-3936C40F4D78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Connector 398">
                <a:extLst>
                  <a:ext uri="{FF2B5EF4-FFF2-40B4-BE49-F238E27FC236}">
                    <a16:creationId xmlns:a16="http://schemas.microsoft.com/office/drawing/2014/main" id="{95D69C8D-3AB4-EDBC-6C6C-CC36C7AA154B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5CB1DE57-F19A-ADBC-B278-3AD06938B410}"/>
              </a:ext>
            </a:extLst>
          </p:cNvPr>
          <p:cNvGrpSpPr/>
          <p:nvPr/>
        </p:nvGrpSpPr>
        <p:grpSpPr>
          <a:xfrm rot="2378188">
            <a:off x="4690608" y="4654753"/>
            <a:ext cx="437629" cy="279410"/>
            <a:chOff x="2933700" y="4038600"/>
            <a:chExt cx="723900" cy="439550"/>
          </a:xfrm>
        </p:grpSpPr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F1C916CB-1F76-A726-5DC0-7BCE17BBE85B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2" name="Group 401">
              <a:extLst>
                <a:ext uri="{FF2B5EF4-FFF2-40B4-BE49-F238E27FC236}">
                  <a16:creationId xmlns:a16="http://schemas.microsoft.com/office/drawing/2014/main" id="{B35DF114-6131-1E10-978D-FC09A746EE55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4E585016-8A07-D871-9D7E-6C6F868D79B5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33DC271B-F4A7-D12C-EA09-1571688681DA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AB175938-3EF1-D29A-3231-77C7D7229D73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id="{A121E12E-8676-74FD-D18D-95600F8416C9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Straight Connector 406">
                <a:extLst>
                  <a:ext uri="{FF2B5EF4-FFF2-40B4-BE49-F238E27FC236}">
                    <a16:creationId xmlns:a16="http://schemas.microsoft.com/office/drawing/2014/main" id="{AF52D2F9-7014-A760-356A-ECFB820A837B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Connector 407">
                <a:extLst>
                  <a:ext uri="{FF2B5EF4-FFF2-40B4-BE49-F238E27FC236}">
                    <a16:creationId xmlns:a16="http://schemas.microsoft.com/office/drawing/2014/main" id="{6CBD7B30-940E-0F6A-39AA-1B65566F721D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Straight Connector 408">
                <a:extLst>
                  <a:ext uri="{FF2B5EF4-FFF2-40B4-BE49-F238E27FC236}">
                    <a16:creationId xmlns:a16="http://schemas.microsoft.com/office/drawing/2014/main" id="{CB640EC0-C27D-9DEF-174B-8089A8651F30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Connector 409">
                <a:extLst>
                  <a:ext uri="{FF2B5EF4-FFF2-40B4-BE49-F238E27FC236}">
                    <a16:creationId xmlns:a16="http://schemas.microsoft.com/office/drawing/2014/main" id="{B27FEECC-AFE2-1E5D-1AB3-7ACDD3745AD0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>
                <a:extLst>
                  <a:ext uri="{FF2B5EF4-FFF2-40B4-BE49-F238E27FC236}">
                    <a16:creationId xmlns:a16="http://schemas.microsoft.com/office/drawing/2014/main" id="{99767CFA-6F4F-5574-8966-24808EF4A0D0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562FDA3A-D187-BFD3-0D62-C93595346574}"/>
              </a:ext>
            </a:extLst>
          </p:cNvPr>
          <p:cNvGrpSpPr/>
          <p:nvPr/>
        </p:nvGrpSpPr>
        <p:grpSpPr>
          <a:xfrm rot="1831540">
            <a:off x="6842347" y="4715264"/>
            <a:ext cx="437629" cy="279410"/>
            <a:chOff x="2933700" y="4038600"/>
            <a:chExt cx="723900" cy="439550"/>
          </a:xfrm>
        </p:grpSpPr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D4C93354-15C6-989E-7DC4-07FBD4B2F731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FE4E270E-0D08-4BB6-1F23-735FC32C2008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415" name="Straight Connector 414">
                <a:extLst>
                  <a:ext uri="{FF2B5EF4-FFF2-40B4-BE49-F238E27FC236}">
                    <a16:creationId xmlns:a16="http://schemas.microsoft.com/office/drawing/2014/main" id="{002EA7E3-DE24-107F-7A31-87DEA4320832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>
                <a:extLst>
                  <a:ext uri="{FF2B5EF4-FFF2-40B4-BE49-F238E27FC236}">
                    <a16:creationId xmlns:a16="http://schemas.microsoft.com/office/drawing/2014/main" id="{E8011671-7D8E-A82D-5762-D592B59F2305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Straight Connector 416">
                <a:extLst>
                  <a:ext uri="{FF2B5EF4-FFF2-40B4-BE49-F238E27FC236}">
                    <a16:creationId xmlns:a16="http://schemas.microsoft.com/office/drawing/2014/main" id="{06EE8855-2F6C-FBCF-71D5-2D2239B98A04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Straight Connector 417">
                <a:extLst>
                  <a:ext uri="{FF2B5EF4-FFF2-40B4-BE49-F238E27FC236}">
                    <a16:creationId xmlns:a16="http://schemas.microsoft.com/office/drawing/2014/main" id="{943E92B4-E641-B914-5E6D-D2BE8E8B93D4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Straight Connector 418">
                <a:extLst>
                  <a:ext uri="{FF2B5EF4-FFF2-40B4-BE49-F238E27FC236}">
                    <a16:creationId xmlns:a16="http://schemas.microsoft.com/office/drawing/2014/main" id="{90135FEF-CE59-4D61-C079-55DD83B63590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>
                <a:extLst>
                  <a:ext uri="{FF2B5EF4-FFF2-40B4-BE49-F238E27FC236}">
                    <a16:creationId xmlns:a16="http://schemas.microsoft.com/office/drawing/2014/main" id="{4C610B0A-A819-646F-F2F5-4B11D13CCD0B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Straight Connector 420">
                <a:extLst>
                  <a:ext uri="{FF2B5EF4-FFF2-40B4-BE49-F238E27FC236}">
                    <a16:creationId xmlns:a16="http://schemas.microsoft.com/office/drawing/2014/main" id="{F0AF4BF9-B5C1-2F1F-3047-E347D22D8C69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Connector 421">
                <a:extLst>
                  <a:ext uri="{FF2B5EF4-FFF2-40B4-BE49-F238E27FC236}">
                    <a16:creationId xmlns:a16="http://schemas.microsoft.com/office/drawing/2014/main" id="{EDA77461-456C-8574-61FA-4515781E5CAF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Straight Connector 422">
                <a:extLst>
                  <a:ext uri="{FF2B5EF4-FFF2-40B4-BE49-F238E27FC236}">
                    <a16:creationId xmlns:a16="http://schemas.microsoft.com/office/drawing/2014/main" id="{157F94D6-7424-A09A-8903-476B407734F3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4" name="Group 423">
            <a:extLst>
              <a:ext uri="{FF2B5EF4-FFF2-40B4-BE49-F238E27FC236}">
                <a16:creationId xmlns:a16="http://schemas.microsoft.com/office/drawing/2014/main" id="{5C27A688-433C-92C0-6571-7888AF543D3C}"/>
              </a:ext>
            </a:extLst>
          </p:cNvPr>
          <p:cNvGrpSpPr/>
          <p:nvPr/>
        </p:nvGrpSpPr>
        <p:grpSpPr>
          <a:xfrm rot="20558223">
            <a:off x="5699596" y="4758619"/>
            <a:ext cx="437629" cy="279410"/>
            <a:chOff x="2933700" y="4038600"/>
            <a:chExt cx="723900" cy="439550"/>
          </a:xfrm>
        </p:grpSpPr>
        <p:sp>
          <p:nvSpPr>
            <p:cNvPr id="425" name="Rectangle 424">
              <a:extLst>
                <a:ext uri="{FF2B5EF4-FFF2-40B4-BE49-F238E27FC236}">
                  <a16:creationId xmlns:a16="http://schemas.microsoft.com/office/drawing/2014/main" id="{E2DDF1E7-8D12-DF4D-B0B7-A5DD1C1DA95D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6" name="Group 425">
              <a:extLst>
                <a:ext uri="{FF2B5EF4-FFF2-40B4-BE49-F238E27FC236}">
                  <a16:creationId xmlns:a16="http://schemas.microsoft.com/office/drawing/2014/main" id="{5EF74C59-1624-E8C1-4898-DFC9DF419F59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427" name="Straight Connector 426">
                <a:extLst>
                  <a:ext uri="{FF2B5EF4-FFF2-40B4-BE49-F238E27FC236}">
                    <a16:creationId xmlns:a16="http://schemas.microsoft.com/office/drawing/2014/main" id="{E8DFAAF8-5632-0144-4567-1AC680ADE77B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>
                <a:extLst>
                  <a:ext uri="{FF2B5EF4-FFF2-40B4-BE49-F238E27FC236}">
                    <a16:creationId xmlns:a16="http://schemas.microsoft.com/office/drawing/2014/main" id="{98B4C950-DCE4-CBD9-34D2-33E4B0958147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Straight Connector 428">
                <a:extLst>
                  <a:ext uri="{FF2B5EF4-FFF2-40B4-BE49-F238E27FC236}">
                    <a16:creationId xmlns:a16="http://schemas.microsoft.com/office/drawing/2014/main" id="{98443D15-3D03-78FA-CE2A-4C5099808660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>
                <a:extLst>
                  <a:ext uri="{FF2B5EF4-FFF2-40B4-BE49-F238E27FC236}">
                    <a16:creationId xmlns:a16="http://schemas.microsoft.com/office/drawing/2014/main" id="{7342C5AD-8E1E-F1E4-DF23-117F2A6DC5FC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Connector 430">
                <a:extLst>
                  <a:ext uri="{FF2B5EF4-FFF2-40B4-BE49-F238E27FC236}">
                    <a16:creationId xmlns:a16="http://schemas.microsoft.com/office/drawing/2014/main" id="{3395B6DC-E66D-14B7-8825-70D956CF1E67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Straight Connector 431">
                <a:extLst>
                  <a:ext uri="{FF2B5EF4-FFF2-40B4-BE49-F238E27FC236}">
                    <a16:creationId xmlns:a16="http://schemas.microsoft.com/office/drawing/2014/main" id="{F980ACDA-011C-CE3F-855F-1598C6308901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Straight Connector 432">
                <a:extLst>
                  <a:ext uri="{FF2B5EF4-FFF2-40B4-BE49-F238E27FC236}">
                    <a16:creationId xmlns:a16="http://schemas.microsoft.com/office/drawing/2014/main" id="{795305E7-DBBE-8438-8131-37DFEAD12AA7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Straight Connector 433">
                <a:extLst>
                  <a:ext uri="{FF2B5EF4-FFF2-40B4-BE49-F238E27FC236}">
                    <a16:creationId xmlns:a16="http://schemas.microsoft.com/office/drawing/2014/main" id="{856FC277-E319-908A-2C29-A5C90E8A64D1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Connector 434">
                <a:extLst>
                  <a:ext uri="{FF2B5EF4-FFF2-40B4-BE49-F238E27FC236}">
                    <a16:creationId xmlns:a16="http://schemas.microsoft.com/office/drawing/2014/main" id="{6DFD8D80-D4BF-29C6-65C7-9C68A37CC9EB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6" name="Group 435">
            <a:extLst>
              <a:ext uri="{FF2B5EF4-FFF2-40B4-BE49-F238E27FC236}">
                <a16:creationId xmlns:a16="http://schemas.microsoft.com/office/drawing/2014/main" id="{AF78EB7A-5B48-58AF-AB0C-C85C17B45750}"/>
              </a:ext>
            </a:extLst>
          </p:cNvPr>
          <p:cNvGrpSpPr/>
          <p:nvPr/>
        </p:nvGrpSpPr>
        <p:grpSpPr>
          <a:xfrm rot="20081023">
            <a:off x="6817113" y="5351941"/>
            <a:ext cx="437629" cy="279410"/>
            <a:chOff x="2933700" y="4038600"/>
            <a:chExt cx="723900" cy="439550"/>
          </a:xfrm>
        </p:grpSpPr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33E72CEF-CA4D-1CF6-973E-563DD7864F06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8" name="Group 437">
              <a:extLst>
                <a:ext uri="{FF2B5EF4-FFF2-40B4-BE49-F238E27FC236}">
                  <a16:creationId xmlns:a16="http://schemas.microsoft.com/office/drawing/2014/main" id="{66395E3B-9D34-9AD0-2C25-BEB6C4D4D208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19DAEC97-F6E3-6B61-9D28-3DE0483CB9FE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CAE96C27-7DFD-BD2B-52C6-1AD2852D17DF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>
                <a:extLst>
                  <a:ext uri="{FF2B5EF4-FFF2-40B4-BE49-F238E27FC236}">
                    <a16:creationId xmlns:a16="http://schemas.microsoft.com/office/drawing/2014/main" id="{CEF044A2-4B28-F15E-493F-6E9F53146FB7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id="{8545E3C7-0DE9-ED9A-78E7-6A386241775D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Straight Connector 442">
                <a:extLst>
                  <a:ext uri="{FF2B5EF4-FFF2-40B4-BE49-F238E27FC236}">
                    <a16:creationId xmlns:a16="http://schemas.microsoft.com/office/drawing/2014/main" id="{EBE34E3E-D27E-DBB6-235B-090D5FC8D5D6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Connector 443">
                <a:extLst>
                  <a:ext uri="{FF2B5EF4-FFF2-40B4-BE49-F238E27FC236}">
                    <a16:creationId xmlns:a16="http://schemas.microsoft.com/office/drawing/2014/main" id="{DB26FA4A-BFD4-55D4-C5C2-0BAE2F54FE72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Connector 444">
                <a:extLst>
                  <a:ext uri="{FF2B5EF4-FFF2-40B4-BE49-F238E27FC236}">
                    <a16:creationId xmlns:a16="http://schemas.microsoft.com/office/drawing/2014/main" id="{BC01AAAB-10E8-5C33-25D0-5B9352F7CBA0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Connector 445">
                <a:extLst>
                  <a:ext uri="{FF2B5EF4-FFF2-40B4-BE49-F238E27FC236}">
                    <a16:creationId xmlns:a16="http://schemas.microsoft.com/office/drawing/2014/main" id="{6A84E60C-6F77-C633-405C-32C3365854D4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Straight Connector 446">
                <a:extLst>
                  <a:ext uri="{FF2B5EF4-FFF2-40B4-BE49-F238E27FC236}">
                    <a16:creationId xmlns:a16="http://schemas.microsoft.com/office/drawing/2014/main" id="{5F0BB817-5F27-963B-FA39-0D59A91B00EB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F2BCEA66-1300-931E-CDDB-0330427E14E6}"/>
              </a:ext>
            </a:extLst>
          </p:cNvPr>
          <p:cNvGrpSpPr/>
          <p:nvPr/>
        </p:nvGrpSpPr>
        <p:grpSpPr>
          <a:xfrm rot="2105834">
            <a:off x="5759225" y="5324864"/>
            <a:ext cx="437629" cy="279410"/>
            <a:chOff x="2933700" y="4038600"/>
            <a:chExt cx="723900" cy="439550"/>
          </a:xfrm>
        </p:grpSpPr>
        <p:sp>
          <p:nvSpPr>
            <p:cNvPr id="449" name="Rectangle 448">
              <a:extLst>
                <a:ext uri="{FF2B5EF4-FFF2-40B4-BE49-F238E27FC236}">
                  <a16:creationId xmlns:a16="http://schemas.microsoft.com/office/drawing/2014/main" id="{8076EDF5-9DC1-27EB-AF34-AA25177816B7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0" name="Group 449">
              <a:extLst>
                <a:ext uri="{FF2B5EF4-FFF2-40B4-BE49-F238E27FC236}">
                  <a16:creationId xmlns:a16="http://schemas.microsoft.com/office/drawing/2014/main" id="{BDDD3E66-792E-3E51-1780-3DED6E16C03D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451" name="Straight Connector 450">
                <a:extLst>
                  <a:ext uri="{FF2B5EF4-FFF2-40B4-BE49-F238E27FC236}">
                    <a16:creationId xmlns:a16="http://schemas.microsoft.com/office/drawing/2014/main" id="{40218367-8016-F03A-8569-949DBA2C8140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Straight Connector 451">
                <a:extLst>
                  <a:ext uri="{FF2B5EF4-FFF2-40B4-BE49-F238E27FC236}">
                    <a16:creationId xmlns:a16="http://schemas.microsoft.com/office/drawing/2014/main" id="{2B616552-1445-11ED-4326-FE423D36807C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Straight Connector 452">
                <a:extLst>
                  <a:ext uri="{FF2B5EF4-FFF2-40B4-BE49-F238E27FC236}">
                    <a16:creationId xmlns:a16="http://schemas.microsoft.com/office/drawing/2014/main" id="{157A6EEA-6208-C708-4F97-E17D180A7618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Straight Connector 453">
                <a:extLst>
                  <a:ext uri="{FF2B5EF4-FFF2-40B4-BE49-F238E27FC236}">
                    <a16:creationId xmlns:a16="http://schemas.microsoft.com/office/drawing/2014/main" id="{D770DFE6-37F2-ACF1-C95A-F5A67F3D2712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>
                <a:extLst>
                  <a:ext uri="{FF2B5EF4-FFF2-40B4-BE49-F238E27FC236}">
                    <a16:creationId xmlns:a16="http://schemas.microsoft.com/office/drawing/2014/main" id="{4C8EEEFA-2E2E-4E34-5989-A4B4FBCC2382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62A901CE-D118-32F7-216D-A36FC6BFD208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Straight Connector 456">
                <a:extLst>
                  <a:ext uri="{FF2B5EF4-FFF2-40B4-BE49-F238E27FC236}">
                    <a16:creationId xmlns:a16="http://schemas.microsoft.com/office/drawing/2014/main" id="{A9B2AC66-347C-5627-CB14-5423ED91DADF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Straight Connector 457">
                <a:extLst>
                  <a:ext uri="{FF2B5EF4-FFF2-40B4-BE49-F238E27FC236}">
                    <a16:creationId xmlns:a16="http://schemas.microsoft.com/office/drawing/2014/main" id="{70A9210E-B9F4-3199-56E7-54496944EC81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Straight Connector 458">
                <a:extLst>
                  <a:ext uri="{FF2B5EF4-FFF2-40B4-BE49-F238E27FC236}">
                    <a16:creationId xmlns:a16="http://schemas.microsoft.com/office/drawing/2014/main" id="{61725B78-F225-7313-B0DD-D4DD2076A45F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60" name="Up Arrow 346">
            <a:extLst>
              <a:ext uri="{FF2B5EF4-FFF2-40B4-BE49-F238E27FC236}">
                <a16:creationId xmlns:a16="http://schemas.microsoft.com/office/drawing/2014/main" id="{F4E89B1F-330F-DB48-33A3-9BDDE91D899B}"/>
              </a:ext>
            </a:extLst>
          </p:cNvPr>
          <p:cNvSpPr/>
          <p:nvPr/>
        </p:nvSpPr>
        <p:spPr>
          <a:xfrm>
            <a:off x="3343663" y="5309285"/>
            <a:ext cx="165129" cy="329890"/>
          </a:xfrm>
          <a:prstGeom prst="up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A33A5488-EE3E-BBB5-97EE-33E487392D9F}"/>
              </a:ext>
            </a:extLst>
          </p:cNvPr>
          <p:cNvGrpSpPr/>
          <p:nvPr/>
        </p:nvGrpSpPr>
        <p:grpSpPr>
          <a:xfrm>
            <a:off x="1520734" y="4461642"/>
            <a:ext cx="6179058" cy="2021767"/>
            <a:chOff x="1517142" y="1743157"/>
            <a:chExt cx="6179058" cy="2021767"/>
          </a:xfrm>
        </p:grpSpPr>
        <p:sp>
          <p:nvSpPr>
            <p:cNvPr id="462" name="Up Arrow 1">
              <a:extLst>
                <a:ext uri="{FF2B5EF4-FFF2-40B4-BE49-F238E27FC236}">
                  <a16:creationId xmlns:a16="http://schemas.microsoft.com/office/drawing/2014/main" id="{BD12A4E3-E74C-08D6-4792-D3BDF1DD690E}"/>
                </a:ext>
              </a:extLst>
            </p:cNvPr>
            <p:cNvSpPr/>
            <p:nvPr/>
          </p:nvSpPr>
          <p:spPr>
            <a:xfrm>
              <a:off x="2424684" y="1752600"/>
              <a:ext cx="166116" cy="309914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Up Arrow 345">
              <a:extLst>
                <a:ext uri="{FF2B5EF4-FFF2-40B4-BE49-F238E27FC236}">
                  <a16:creationId xmlns:a16="http://schemas.microsoft.com/office/drawing/2014/main" id="{DA10DC7E-9886-FDD6-E3A4-CF3F3F7C7447}"/>
                </a:ext>
              </a:extLst>
            </p:cNvPr>
            <p:cNvSpPr/>
            <p:nvPr/>
          </p:nvSpPr>
          <p:spPr>
            <a:xfrm>
              <a:off x="2348484" y="3429000"/>
              <a:ext cx="186037" cy="335924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Up Arrow 347">
              <a:extLst>
                <a:ext uri="{FF2B5EF4-FFF2-40B4-BE49-F238E27FC236}">
                  <a16:creationId xmlns:a16="http://schemas.microsoft.com/office/drawing/2014/main" id="{3CE2A422-1F0D-B0F9-6D19-5BD42ED1F10D}"/>
                </a:ext>
              </a:extLst>
            </p:cNvPr>
            <p:cNvSpPr/>
            <p:nvPr/>
          </p:nvSpPr>
          <p:spPr>
            <a:xfrm>
              <a:off x="4253484" y="3397876"/>
              <a:ext cx="160172" cy="335924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Up Arrow 348">
              <a:extLst>
                <a:ext uri="{FF2B5EF4-FFF2-40B4-BE49-F238E27FC236}">
                  <a16:creationId xmlns:a16="http://schemas.microsoft.com/office/drawing/2014/main" id="{B89BAC54-7781-8748-27F5-CC6891507AC0}"/>
                </a:ext>
              </a:extLst>
            </p:cNvPr>
            <p:cNvSpPr/>
            <p:nvPr/>
          </p:nvSpPr>
          <p:spPr>
            <a:xfrm>
              <a:off x="1517142" y="2585608"/>
              <a:ext cx="166116" cy="328021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Up Arrow 349">
              <a:extLst>
                <a:ext uri="{FF2B5EF4-FFF2-40B4-BE49-F238E27FC236}">
                  <a16:creationId xmlns:a16="http://schemas.microsoft.com/office/drawing/2014/main" id="{EE4D4B33-DE9D-C663-0EA3-268389078AC6}"/>
                </a:ext>
              </a:extLst>
            </p:cNvPr>
            <p:cNvSpPr/>
            <p:nvPr/>
          </p:nvSpPr>
          <p:spPr>
            <a:xfrm>
              <a:off x="6463284" y="3124200"/>
              <a:ext cx="166116" cy="335924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Up Arrow 350">
              <a:extLst>
                <a:ext uri="{FF2B5EF4-FFF2-40B4-BE49-F238E27FC236}">
                  <a16:creationId xmlns:a16="http://schemas.microsoft.com/office/drawing/2014/main" id="{EFE706A8-A388-C46A-1573-88DB92AF0AE3}"/>
                </a:ext>
              </a:extLst>
            </p:cNvPr>
            <p:cNvSpPr/>
            <p:nvPr/>
          </p:nvSpPr>
          <p:spPr>
            <a:xfrm>
              <a:off x="7530084" y="2514600"/>
              <a:ext cx="166116" cy="352140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Up Arrow 351">
              <a:extLst>
                <a:ext uri="{FF2B5EF4-FFF2-40B4-BE49-F238E27FC236}">
                  <a16:creationId xmlns:a16="http://schemas.microsoft.com/office/drawing/2014/main" id="{0FA5FB05-EB81-916F-4D98-065F66DCEAF3}"/>
                </a:ext>
              </a:extLst>
            </p:cNvPr>
            <p:cNvSpPr/>
            <p:nvPr/>
          </p:nvSpPr>
          <p:spPr>
            <a:xfrm>
              <a:off x="6387084" y="1981200"/>
              <a:ext cx="143798" cy="322730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Up Arrow 352">
              <a:extLst>
                <a:ext uri="{FF2B5EF4-FFF2-40B4-BE49-F238E27FC236}">
                  <a16:creationId xmlns:a16="http://schemas.microsoft.com/office/drawing/2014/main" id="{09E7D693-F375-898F-0DCC-961597F9E046}"/>
                </a:ext>
              </a:extLst>
            </p:cNvPr>
            <p:cNvSpPr/>
            <p:nvPr/>
          </p:nvSpPr>
          <p:spPr>
            <a:xfrm rot="19901904">
              <a:off x="4327791" y="1743157"/>
              <a:ext cx="136883" cy="290106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0" name="Up Arrow 353">
            <a:extLst>
              <a:ext uri="{FF2B5EF4-FFF2-40B4-BE49-F238E27FC236}">
                <a16:creationId xmlns:a16="http://schemas.microsoft.com/office/drawing/2014/main" id="{B1BA80DB-00FE-3FB3-4CCB-46690CF230DF}"/>
              </a:ext>
            </a:extLst>
          </p:cNvPr>
          <p:cNvSpPr/>
          <p:nvPr/>
        </p:nvSpPr>
        <p:spPr>
          <a:xfrm rot="10800000">
            <a:off x="5170066" y="5251171"/>
            <a:ext cx="394716" cy="564524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1" name="Group 470">
            <a:extLst>
              <a:ext uri="{FF2B5EF4-FFF2-40B4-BE49-F238E27FC236}">
                <a16:creationId xmlns:a16="http://schemas.microsoft.com/office/drawing/2014/main" id="{0C91260B-8F6C-CDBA-A12E-165E5E58258F}"/>
              </a:ext>
            </a:extLst>
          </p:cNvPr>
          <p:cNvGrpSpPr/>
          <p:nvPr/>
        </p:nvGrpSpPr>
        <p:grpSpPr>
          <a:xfrm>
            <a:off x="1250409" y="4448160"/>
            <a:ext cx="6421766" cy="2055541"/>
            <a:chOff x="1246817" y="1729675"/>
            <a:chExt cx="6421766" cy="2055541"/>
          </a:xfrm>
        </p:grpSpPr>
        <p:sp>
          <p:nvSpPr>
            <p:cNvPr id="472" name="Freeform 354">
              <a:extLst>
                <a:ext uri="{FF2B5EF4-FFF2-40B4-BE49-F238E27FC236}">
                  <a16:creationId xmlns:a16="http://schemas.microsoft.com/office/drawing/2014/main" id="{E5F524A6-EB48-BD05-E074-C981E22C6FC9}"/>
                </a:ext>
              </a:extLst>
            </p:cNvPr>
            <p:cNvSpPr/>
            <p:nvPr/>
          </p:nvSpPr>
          <p:spPr>
            <a:xfrm rot="21058079">
              <a:off x="2217496" y="1777384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Freeform 355">
              <a:extLst>
                <a:ext uri="{FF2B5EF4-FFF2-40B4-BE49-F238E27FC236}">
                  <a16:creationId xmlns:a16="http://schemas.microsoft.com/office/drawing/2014/main" id="{6D68DDE7-0936-32F9-F909-417A9B51DB8B}"/>
                </a:ext>
              </a:extLst>
            </p:cNvPr>
            <p:cNvSpPr/>
            <p:nvPr/>
          </p:nvSpPr>
          <p:spPr>
            <a:xfrm rot="21058079">
              <a:off x="2161217" y="34060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Freeform 356">
              <a:extLst>
                <a:ext uri="{FF2B5EF4-FFF2-40B4-BE49-F238E27FC236}">
                  <a16:creationId xmlns:a16="http://schemas.microsoft.com/office/drawing/2014/main" id="{33DCA7E4-2F73-56BC-8F89-293B33C33F43}"/>
                </a:ext>
              </a:extLst>
            </p:cNvPr>
            <p:cNvSpPr/>
            <p:nvPr/>
          </p:nvSpPr>
          <p:spPr>
            <a:xfrm rot="21058079">
              <a:off x="1246817" y="25678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Freeform 357">
              <a:extLst>
                <a:ext uri="{FF2B5EF4-FFF2-40B4-BE49-F238E27FC236}">
                  <a16:creationId xmlns:a16="http://schemas.microsoft.com/office/drawing/2014/main" id="{904A3A9F-53B8-C774-BF6A-DA0143DE87A9}"/>
                </a:ext>
              </a:extLst>
            </p:cNvPr>
            <p:cNvSpPr/>
            <p:nvPr/>
          </p:nvSpPr>
          <p:spPr>
            <a:xfrm rot="21058079">
              <a:off x="3151817" y="2539384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Freeform 358">
              <a:extLst>
                <a:ext uri="{FF2B5EF4-FFF2-40B4-BE49-F238E27FC236}">
                  <a16:creationId xmlns:a16="http://schemas.microsoft.com/office/drawing/2014/main" id="{447168D7-052E-9FBC-B6B9-62DD9F29D4FD}"/>
                </a:ext>
              </a:extLst>
            </p:cNvPr>
            <p:cNvSpPr/>
            <p:nvPr/>
          </p:nvSpPr>
          <p:spPr>
            <a:xfrm rot="21058079">
              <a:off x="3990017" y="34060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7" name="Freeform 359">
              <a:extLst>
                <a:ext uri="{FF2B5EF4-FFF2-40B4-BE49-F238E27FC236}">
                  <a16:creationId xmlns:a16="http://schemas.microsoft.com/office/drawing/2014/main" id="{D10587B9-F3B7-B336-F199-E560E3A34600}"/>
                </a:ext>
              </a:extLst>
            </p:cNvPr>
            <p:cNvSpPr/>
            <p:nvPr/>
          </p:nvSpPr>
          <p:spPr>
            <a:xfrm rot="21058079">
              <a:off x="4066217" y="17296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Freeform 360">
              <a:extLst>
                <a:ext uri="{FF2B5EF4-FFF2-40B4-BE49-F238E27FC236}">
                  <a16:creationId xmlns:a16="http://schemas.microsoft.com/office/drawing/2014/main" id="{34B23F02-28C6-A6C4-CDE9-02111B1632C9}"/>
                </a:ext>
              </a:extLst>
            </p:cNvPr>
            <p:cNvSpPr/>
            <p:nvPr/>
          </p:nvSpPr>
          <p:spPr>
            <a:xfrm rot="21058079">
              <a:off x="5056817" y="24916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Freeform 361">
              <a:extLst>
                <a:ext uri="{FF2B5EF4-FFF2-40B4-BE49-F238E27FC236}">
                  <a16:creationId xmlns:a16="http://schemas.microsoft.com/office/drawing/2014/main" id="{8499DCA2-C3D0-7EA6-5E7F-A175F3DBD2ED}"/>
                </a:ext>
              </a:extLst>
            </p:cNvPr>
            <p:cNvSpPr/>
            <p:nvPr/>
          </p:nvSpPr>
          <p:spPr>
            <a:xfrm rot="21058079">
              <a:off x="6199817" y="31012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Freeform 362">
              <a:extLst>
                <a:ext uri="{FF2B5EF4-FFF2-40B4-BE49-F238E27FC236}">
                  <a16:creationId xmlns:a16="http://schemas.microsoft.com/office/drawing/2014/main" id="{64B23874-2DF4-AB7B-7AF7-D2CAA983CAFB}"/>
                </a:ext>
              </a:extLst>
            </p:cNvPr>
            <p:cNvSpPr/>
            <p:nvPr/>
          </p:nvSpPr>
          <p:spPr>
            <a:xfrm rot="21058079">
              <a:off x="7322896" y="24916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Freeform 363">
              <a:extLst>
                <a:ext uri="{FF2B5EF4-FFF2-40B4-BE49-F238E27FC236}">
                  <a16:creationId xmlns:a16="http://schemas.microsoft.com/office/drawing/2014/main" id="{48CA8999-6CFE-F0A1-6CF1-CEA1AF1BC34E}"/>
                </a:ext>
              </a:extLst>
            </p:cNvPr>
            <p:cNvSpPr/>
            <p:nvPr/>
          </p:nvSpPr>
          <p:spPr>
            <a:xfrm rot="21058079">
              <a:off x="6179896" y="19582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2" name="Group 481">
            <a:extLst>
              <a:ext uri="{FF2B5EF4-FFF2-40B4-BE49-F238E27FC236}">
                <a16:creationId xmlns:a16="http://schemas.microsoft.com/office/drawing/2014/main" id="{EC079A16-B257-BF5C-5AA8-AECC8697CDA2}"/>
              </a:ext>
            </a:extLst>
          </p:cNvPr>
          <p:cNvGrpSpPr/>
          <p:nvPr/>
        </p:nvGrpSpPr>
        <p:grpSpPr>
          <a:xfrm>
            <a:off x="1358450" y="4101558"/>
            <a:ext cx="6722342" cy="2160639"/>
            <a:chOff x="1366914" y="-1360127"/>
            <a:chExt cx="6722342" cy="21606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3" name="TextBox 482">
                  <a:extLst>
                    <a:ext uri="{FF2B5EF4-FFF2-40B4-BE49-F238E27FC236}">
                      <a16:creationId xmlns:a16="http://schemas.microsoft.com/office/drawing/2014/main" id="{05D6CCF4-08D8-E5BA-D158-696FCCBA80B5}"/>
                    </a:ext>
                  </a:extLst>
                </p:cNvPr>
                <p:cNvSpPr txBox="1"/>
                <p:nvPr/>
              </p:nvSpPr>
              <p:spPr>
                <a:xfrm>
                  <a:off x="2122689" y="-1316666"/>
                  <a:ext cx="3770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𝒃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4176FD64-8A8E-9790-D1D7-B7825A0780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2689" y="-1316666"/>
                  <a:ext cx="377026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4" name="TextBox 483">
                  <a:extLst>
                    <a:ext uri="{FF2B5EF4-FFF2-40B4-BE49-F238E27FC236}">
                      <a16:creationId xmlns:a16="http://schemas.microsoft.com/office/drawing/2014/main" id="{11026DD4-0B9C-A57B-46F8-D1DE6718D582}"/>
                    </a:ext>
                  </a:extLst>
                </p:cNvPr>
                <p:cNvSpPr txBox="1"/>
                <p:nvPr/>
              </p:nvSpPr>
              <p:spPr>
                <a:xfrm>
                  <a:off x="1366914" y="-641357"/>
                  <a:ext cx="37542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𝒗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57552FBC-BBA3-2937-0874-0C954A95AE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6914" y="-641357"/>
                  <a:ext cx="375424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5" name="TextBox 484">
                  <a:extLst>
                    <a:ext uri="{FF2B5EF4-FFF2-40B4-BE49-F238E27FC236}">
                      <a16:creationId xmlns:a16="http://schemas.microsoft.com/office/drawing/2014/main" id="{D38AD7F1-EC6D-4CE3-6A88-C970F06B3E86}"/>
                    </a:ext>
                  </a:extLst>
                </p:cNvPr>
                <p:cNvSpPr txBox="1"/>
                <p:nvPr/>
              </p:nvSpPr>
              <p:spPr>
                <a:xfrm>
                  <a:off x="2028937" y="392668"/>
                  <a:ext cx="3802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𝒂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496A9AB1-94B6-6F40-5267-04B94E9A6F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8937" y="392668"/>
                  <a:ext cx="380232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6" name="TextBox 485">
                  <a:extLst>
                    <a:ext uri="{FF2B5EF4-FFF2-40B4-BE49-F238E27FC236}">
                      <a16:creationId xmlns:a16="http://schemas.microsoft.com/office/drawing/2014/main" id="{50D0763D-56B2-C40F-96C2-9EE1497658EB}"/>
                    </a:ext>
                  </a:extLst>
                </p:cNvPr>
                <p:cNvSpPr txBox="1"/>
                <p:nvPr/>
              </p:nvSpPr>
              <p:spPr>
                <a:xfrm>
                  <a:off x="2955490" y="-461524"/>
                  <a:ext cx="3706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𝒙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7586C937-3550-BBC9-1D56-796FD4A39B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5490" y="-461524"/>
                  <a:ext cx="370614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7" name="TextBox 486">
                  <a:extLst>
                    <a:ext uri="{FF2B5EF4-FFF2-40B4-BE49-F238E27FC236}">
                      <a16:creationId xmlns:a16="http://schemas.microsoft.com/office/drawing/2014/main" id="{5645A560-C6EE-5E1F-AEE4-E3EEA1CA9571}"/>
                    </a:ext>
                  </a:extLst>
                </p:cNvPr>
                <p:cNvSpPr txBox="1"/>
                <p:nvPr/>
              </p:nvSpPr>
              <p:spPr>
                <a:xfrm>
                  <a:off x="4361035" y="-1360127"/>
                  <a:ext cx="3754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𝒚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737E338D-A99A-94A2-9983-C7F25A3C79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1035" y="-1360127"/>
                  <a:ext cx="375423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8" name="TextBox 487">
                  <a:extLst>
                    <a:ext uri="{FF2B5EF4-FFF2-40B4-BE49-F238E27FC236}">
                      <a16:creationId xmlns:a16="http://schemas.microsoft.com/office/drawing/2014/main" id="{DD84999D-87A4-1B3E-50CA-EBA505ABB281}"/>
                    </a:ext>
                  </a:extLst>
                </p:cNvPr>
                <p:cNvSpPr txBox="1"/>
                <p:nvPr/>
              </p:nvSpPr>
              <p:spPr>
                <a:xfrm>
                  <a:off x="4369109" y="431180"/>
                  <a:ext cx="3561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𝒛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553FAB2C-0395-E9F1-6078-9729469F55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9109" y="431180"/>
                  <a:ext cx="356187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9" name="TextBox 488">
                  <a:extLst>
                    <a:ext uri="{FF2B5EF4-FFF2-40B4-BE49-F238E27FC236}">
                      <a16:creationId xmlns:a16="http://schemas.microsoft.com/office/drawing/2014/main" id="{7852C7F4-26C9-1FCF-F28D-6EB2988A3DD2}"/>
                    </a:ext>
                  </a:extLst>
                </p:cNvPr>
                <p:cNvSpPr txBox="1"/>
                <p:nvPr/>
              </p:nvSpPr>
              <p:spPr>
                <a:xfrm>
                  <a:off x="5159211" y="-693644"/>
                  <a:ext cx="3866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𝒖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0C95E0F8-A67B-E839-A155-4A9D41A9F2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9211" y="-693644"/>
                  <a:ext cx="38664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0" name="TextBox 489">
                  <a:extLst>
                    <a:ext uri="{FF2B5EF4-FFF2-40B4-BE49-F238E27FC236}">
                      <a16:creationId xmlns:a16="http://schemas.microsoft.com/office/drawing/2014/main" id="{DB42A90C-32D3-D437-BDDD-97651A0E1CBC}"/>
                    </a:ext>
                  </a:extLst>
                </p:cNvPr>
                <p:cNvSpPr txBox="1"/>
                <p:nvPr/>
              </p:nvSpPr>
              <p:spPr>
                <a:xfrm>
                  <a:off x="6528445" y="-1150863"/>
                  <a:ext cx="3545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𝒄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81" name="TextBox 280">
                  <a:extLst>
                    <a:ext uri="{FF2B5EF4-FFF2-40B4-BE49-F238E27FC236}">
                      <a16:creationId xmlns:a16="http://schemas.microsoft.com/office/drawing/2014/main" id="{6B3D0F27-141F-DCA1-AADE-AEFAEC52E3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8445" y="-1150863"/>
                  <a:ext cx="354584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1" name="TextBox 490">
                  <a:extLst>
                    <a:ext uri="{FF2B5EF4-FFF2-40B4-BE49-F238E27FC236}">
                      <a16:creationId xmlns:a16="http://schemas.microsoft.com/office/drawing/2014/main" id="{B7B3AB64-5473-7FDA-6A5D-C4345C931F25}"/>
                    </a:ext>
                  </a:extLst>
                </p:cNvPr>
                <p:cNvSpPr txBox="1"/>
                <p:nvPr/>
              </p:nvSpPr>
              <p:spPr>
                <a:xfrm>
                  <a:off x="7696200" y="-544559"/>
                  <a:ext cx="3930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𝒈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82" name="TextBox 281">
                  <a:extLst>
                    <a:ext uri="{FF2B5EF4-FFF2-40B4-BE49-F238E27FC236}">
                      <a16:creationId xmlns:a16="http://schemas.microsoft.com/office/drawing/2014/main" id="{A485C427-E5C2-2920-E53A-D6ED4DFC6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6200" y="-544559"/>
                  <a:ext cx="393056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2" name="TextBox 491">
                  <a:extLst>
                    <a:ext uri="{FF2B5EF4-FFF2-40B4-BE49-F238E27FC236}">
                      <a16:creationId xmlns:a16="http://schemas.microsoft.com/office/drawing/2014/main" id="{FECE5734-8A5C-2787-3D48-D8523352B368}"/>
                    </a:ext>
                  </a:extLst>
                </p:cNvPr>
                <p:cNvSpPr txBox="1"/>
                <p:nvPr/>
              </p:nvSpPr>
              <p:spPr>
                <a:xfrm>
                  <a:off x="6594721" y="171558"/>
                  <a:ext cx="3866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𝒅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83" name="TextBox 282">
                  <a:extLst>
                    <a:ext uri="{FF2B5EF4-FFF2-40B4-BE49-F238E27FC236}">
                      <a16:creationId xmlns:a16="http://schemas.microsoft.com/office/drawing/2014/main" id="{DF86BE7C-BC40-9D0C-8869-1CB552969C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721" y="171558"/>
                  <a:ext cx="386644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3" name="TextBox 492">
                <a:extLst>
                  <a:ext uri="{FF2B5EF4-FFF2-40B4-BE49-F238E27FC236}">
                    <a16:creationId xmlns:a16="http://schemas.microsoft.com/office/drawing/2014/main" id="{C6CBABF7-EDFC-C39E-5FA3-EB13A9DE5E6E}"/>
                  </a:ext>
                </a:extLst>
              </p:cNvPr>
              <p:cNvSpPr txBox="1"/>
              <p:nvPr/>
            </p:nvSpPr>
            <p:spPr>
              <a:xfrm>
                <a:off x="4671468" y="5709895"/>
                <a:ext cx="15762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3" name="TextBox 492">
                <a:extLst>
                  <a:ext uri="{FF2B5EF4-FFF2-40B4-BE49-F238E27FC236}">
                    <a16:creationId xmlns:a16="http://schemas.microsoft.com/office/drawing/2014/main" id="{C6CBABF7-EDFC-C39E-5FA3-EB13A9DE5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468" y="5709895"/>
                <a:ext cx="1576265" cy="369332"/>
              </a:xfrm>
              <a:prstGeom prst="rect">
                <a:avLst/>
              </a:prstGeom>
              <a:blipFill>
                <a:blip r:embed="rId2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4" name="TextBox 493">
                <a:extLst>
                  <a:ext uri="{FF2B5EF4-FFF2-40B4-BE49-F238E27FC236}">
                    <a16:creationId xmlns:a16="http://schemas.microsoft.com/office/drawing/2014/main" id="{D42B1F3A-4B74-44B6-4687-7AAC0DFCBF18}"/>
                  </a:ext>
                </a:extLst>
              </p:cNvPr>
              <p:cNvSpPr txBox="1"/>
              <p:nvPr/>
            </p:nvSpPr>
            <p:spPr>
              <a:xfrm>
                <a:off x="2137192" y="6426192"/>
                <a:ext cx="918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4" name="TextBox 493">
                <a:extLst>
                  <a:ext uri="{FF2B5EF4-FFF2-40B4-BE49-F238E27FC236}">
                    <a16:creationId xmlns:a16="http://schemas.microsoft.com/office/drawing/2014/main" id="{D42B1F3A-4B74-44B6-4687-7AAC0DFCB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192" y="6426192"/>
                <a:ext cx="918072" cy="369332"/>
              </a:xfrm>
              <a:prstGeom prst="rect">
                <a:avLst/>
              </a:prstGeom>
              <a:blipFill>
                <a:blip r:embed="rId2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5" name="TextBox 494">
                <a:extLst>
                  <a:ext uri="{FF2B5EF4-FFF2-40B4-BE49-F238E27FC236}">
                    <a16:creationId xmlns:a16="http://schemas.microsoft.com/office/drawing/2014/main" id="{EBA8E3CF-0A22-662F-BE45-63398AB5EEDB}"/>
                  </a:ext>
                </a:extLst>
              </p:cNvPr>
              <p:cNvSpPr txBox="1"/>
              <p:nvPr/>
            </p:nvSpPr>
            <p:spPr>
              <a:xfrm>
                <a:off x="4118392" y="6392597"/>
                <a:ext cx="9003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5" name="TextBox 494">
                <a:extLst>
                  <a:ext uri="{FF2B5EF4-FFF2-40B4-BE49-F238E27FC236}">
                    <a16:creationId xmlns:a16="http://schemas.microsoft.com/office/drawing/2014/main" id="{EBA8E3CF-0A22-662F-BE45-63398AB5E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392" y="6392597"/>
                <a:ext cx="900375" cy="369332"/>
              </a:xfrm>
              <a:prstGeom prst="rect">
                <a:avLst/>
              </a:prstGeom>
              <a:blipFill>
                <a:blip r:embed="rId2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6" name="TextBox 495">
                <a:extLst>
                  <a:ext uri="{FF2B5EF4-FFF2-40B4-BE49-F238E27FC236}">
                    <a16:creationId xmlns:a16="http://schemas.microsoft.com/office/drawing/2014/main" id="{2A6B1783-0702-8CD7-C2F2-DBC2DF9D11FC}"/>
                  </a:ext>
                </a:extLst>
              </p:cNvPr>
              <p:cNvSpPr txBox="1"/>
              <p:nvPr/>
            </p:nvSpPr>
            <p:spPr>
              <a:xfrm>
                <a:off x="6206163" y="6092383"/>
                <a:ext cx="9245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6" name="TextBox 495">
                <a:extLst>
                  <a:ext uri="{FF2B5EF4-FFF2-40B4-BE49-F238E27FC236}">
                    <a16:creationId xmlns:a16="http://schemas.microsoft.com/office/drawing/2014/main" id="{2A6B1783-0702-8CD7-C2F2-DBC2DF9D1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163" y="6092383"/>
                <a:ext cx="924548" cy="369332"/>
              </a:xfrm>
              <a:prstGeom prst="rect">
                <a:avLst/>
              </a:prstGeom>
              <a:blipFill>
                <a:blip r:embed="rId2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7" name="TextBox 496">
                <a:extLst>
                  <a:ext uri="{FF2B5EF4-FFF2-40B4-BE49-F238E27FC236}">
                    <a16:creationId xmlns:a16="http://schemas.microsoft.com/office/drawing/2014/main" id="{6608E6E3-C28F-5CE5-C7A3-CD89FD1EF366}"/>
                  </a:ext>
                </a:extLst>
              </p:cNvPr>
              <p:cNvSpPr txBox="1"/>
              <p:nvPr/>
            </p:nvSpPr>
            <p:spPr>
              <a:xfrm>
                <a:off x="7376250" y="5547464"/>
                <a:ext cx="929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7" name="TextBox 496">
                <a:extLst>
                  <a:ext uri="{FF2B5EF4-FFF2-40B4-BE49-F238E27FC236}">
                    <a16:creationId xmlns:a16="http://schemas.microsoft.com/office/drawing/2014/main" id="{6608E6E3-C28F-5CE5-C7A3-CD89FD1EF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250" y="5547464"/>
                <a:ext cx="929229" cy="369332"/>
              </a:xfrm>
              <a:prstGeom prst="rect">
                <a:avLst/>
              </a:prstGeom>
              <a:blipFill>
                <a:blip r:embed="rId2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8" name="TextBox 497">
                <a:extLst>
                  <a:ext uri="{FF2B5EF4-FFF2-40B4-BE49-F238E27FC236}">
                    <a16:creationId xmlns:a16="http://schemas.microsoft.com/office/drawing/2014/main" id="{AAE94AE6-E7E6-D220-B866-36A5F470BD33}"/>
                  </a:ext>
                </a:extLst>
              </p:cNvPr>
              <p:cNvSpPr txBox="1"/>
              <p:nvPr/>
            </p:nvSpPr>
            <p:spPr>
              <a:xfrm>
                <a:off x="6149937" y="4956437"/>
                <a:ext cx="8972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8" name="TextBox 497">
                <a:extLst>
                  <a:ext uri="{FF2B5EF4-FFF2-40B4-BE49-F238E27FC236}">
                    <a16:creationId xmlns:a16="http://schemas.microsoft.com/office/drawing/2014/main" id="{AAE94AE6-E7E6-D220-B866-36A5F470B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937" y="4956437"/>
                <a:ext cx="897297" cy="369332"/>
              </a:xfrm>
              <a:prstGeom prst="rect">
                <a:avLst/>
              </a:prstGeom>
              <a:blipFill>
                <a:blip r:embed="rId2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9" name="TextBox 498">
                <a:extLst>
                  <a:ext uri="{FF2B5EF4-FFF2-40B4-BE49-F238E27FC236}">
                    <a16:creationId xmlns:a16="http://schemas.microsoft.com/office/drawing/2014/main" id="{18495F6E-272B-5158-C50E-8DE6B33AB11C}"/>
                  </a:ext>
                </a:extLst>
              </p:cNvPr>
              <p:cNvSpPr txBox="1"/>
              <p:nvPr/>
            </p:nvSpPr>
            <p:spPr>
              <a:xfrm>
                <a:off x="1177057" y="5580677"/>
                <a:ext cx="91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9" name="TextBox 498">
                <a:extLst>
                  <a:ext uri="{FF2B5EF4-FFF2-40B4-BE49-F238E27FC236}">
                    <a16:creationId xmlns:a16="http://schemas.microsoft.com/office/drawing/2014/main" id="{18495F6E-272B-5158-C50E-8DE6B33AB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057" y="5580677"/>
                <a:ext cx="915956" cy="369332"/>
              </a:xfrm>
              <a:prstGeom prst="rect">
                <a:avLst/>
              </a:prstGeom>
              <a:blipFill>
                <a:blip r:embed="rId2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0" name="TextBox 499">
                <a:extLst>
                  <a:ext uri="{FF2B5EF4-FFF2-40B4-BE49-F238E27FC236}">
                    <a16:creationId xmlns:a16="http://schemas.microsoft.com/office/drawing/2014/main" id="{09DF3684-441D-FBAD-6EB0-3281973450CF}"/>
                  </a:ext>
                </a:extLst>
              </p:cNvPr>
              <p:cNvSpPr txBox="1"/>
              <p:nvPr/>
            </p:nvSpPr>
            <p:spPr>
              <a:xfrm>
                <a:off x="2155173" y="4740730"/>
                <a:ext cx="9142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0" name="TextBox 499">
                <a:extLst>
                  <a:ext uri="{FF2B5EF4-FFF2-40B4-BE49-F238E27FC236}">
                    <a16:creationId xmlns:a16="http://schemas.microsoft.com/office/drawing/2014/main" id="{09DF3684-441D-FBAD-6EB0-328197345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173" y="4740730"/>
                <a:ext cx="914289" cy="369332"/>
              </a:xfrm>
              <a:prstGeom prst="rect">
                <a:avLst/>
              </a:prstGeom>
              <a:blipFill>
                <a:blip r:embed="rId3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1" name="TextBox 500">
                <a:extLst>
                  <a:ext uri="{FF2B5EF4-FFF2-40B4-BE49-F238E27FC236}">
                    <a16:creationId xmlns:a16="http://schemas.microsoft.com/office/drawing/2014/main" id="{E3223044-538A-9D27-E5ED-C99E795637F1}"/>
                  </a:ext>
                </a:extLst>
              </p:cNvPr>
              <p:cNvSpPr txBox="1"/>
              <p:nvPr/>
            </p:nvSpPr>
            <p:spPr>
              <a:xfrm>
                <a:off x="3074800" y="5550806"/>
                <a:ext cx="9146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1" name="TextBox 500">
                <a:extLst>
                  <a:ext uri="{FF2B5EF4-FFF2-40B4-BE49-F238E27FC236}">
                    <a16:creationId xmlns:a16="http://schemas.microsoft.com/office/drawing/2014/main" id="{E3223044-538A-9D27-E5ED-C99E79563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800" y="5550806"/>
                <a:ext cx="914609" cy="369332"/>
              </a:xfrm>
              <a:prstGeom prst="rect">
                <a:avLst/>
              </a:prstGeom>
              <a:blipFill>
                <a:blip r:embed="rId3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2" name="TextBox 501">
                <a:extLst>
                  <a:ext uri="{FF2B5EF4-FFF2-40B4-BE49-F238E27FC236}">
                    <a16:creationId xmlns:a16="http://schemas.microsoft.com/office/drawing/2014/main" id="{FD31A358-E785-F78F-360B-1FE30989E1C7}"/>
                  </a:ext>
                </a:extLst>
              </p:cNvPr>
              <p:cNvSpPr txBox="1"/>
              <p:nvPr/>
            </p:nvSpPr>
            <p:spPr>
              <a:xfrm>
                <a:off x="4042087" y="4646952"/>
                <a:ext cx="9180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2" name="TextBox 501">
                <a:extLst>
                  <a:ext uri="{FF2B5EF4-FFF2-40B4-BE49-F238E27FC236}">
                    <a16:creationId xmlns:a16="http://schemas.microsoft.com/office/drawing/2014/main" id="{FD31A358-E785-F78F-360B-1FE30989E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2087" y="4646952"/>
                <a:ext cx="918008" cy="369332"/>
              </a:xfrm>
              <a:prstGeom prst="rect">
                <a:avLst/>
              </a:prstGeom>
              <a:blipFill>
                <a:blip r:embed="rId3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3" name="TextBox 502">
                <a:extLst>
                  <a:ext uri="{FF2B5EF4-FFF2-40B4-BE49-F238E27FC236}">
                    <a16:creationId xmlns:a16="http://schemas.microsoft.com/office/drawing/2014/main" id="{809256DD-633A-B725-FC45-5B3131592006}"/>
                  </a:ext>
                </a:extLst>
              </p:cNvPr>
              <p:cNvSpPr txBox="1"/>
              <p:nvPr/>
            </p:nvSpPr>
            <p:spPr>
              <a:xfrm>
                <a:off x="0" y="3638490"/>
                <a:ext cx="9144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7030A0"/>
                    </a:solidFill>
                  </a:rPr>
                  <a:t>Circuit for which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𝐕</m:t>
                        </m:r>
                        <m:r>
                          <a:rPr lang="en-US" sz="20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sz="20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𝐯𝐮</m:t>
                        </m:r>
                      </m:sub>
                    </m:sSub>
                    <m:r>
                      <a:rPr lang="en-US" sz="2000" b="1" i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US" sz="20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𝐯𝐮</m:t>
                        </m:r>
                      </m:sub>
                    </m:sSub>
                  </m:oMath>
                </a14:m>
                <a:endParaRPr 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03" name="TextBox 502">
                <a:extLst>
                  <a:ext uri="{FF2B5EF4-FFF2-40B4-BE49-F238E27FC236}">
                    <a16:creationId xmlns:a16="http://schemas.microsoft.com/office/drawing/2014/main" id="{809256DD-633A-B725-FC45-5B3131592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38490"/>
                <a:ext cx="9144000" cy="400110"/>
              </a:xfrm>
              <a:prstGeom prst="rect">
                <a:avLst/>
              </a:prstGeom>
              <a:blipFill>
                <a:blip r:embed="rId33"/>
                <a:stretch>
                  <a:fillRect t="-9091" b="-257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216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10" grpId="0" animBg="1"/>
      <p:bldP spid="220" grpId="0" animBg="1"/>
      <p:bldP spid="243" grpId="0"/>
      <p:bldP spid="244" grpId="0"/>
      <p:bldP spid="245" grpId="0"/>
      <p:bldP spid="246" grpId="0"/>
      <p:bldP spid="247" grpId="0"/>
      <p:bldP spid="248" grpId="0"/>
      <p:bldP spid="249" grpId="0"/>
      <p:bldP spid="250" grpId="0"/>
      <p:bldP spid="251" grpId="0"/>
      <p:bldP spid="252" grpId="0"/>
      <p:bldP spid="254" grpId="0"/>
      <p:bldP spid="255" grpId="0" animBg="1"/>
      <p:bldP spid="256" grpId="0" animBg="1"/>
      <p:bldP spid="257" grpId="0" animBg="1"/>
      <p:bldP spid="258" grpId="0" animBg="1"/>
      <p:bldP spid="259" grpId="0" animBg="1"/>
      <p:bldP spid="260" grpId="0" animBg="1"/>
      <p:bldP spid="261" grpId="0" animBg="1"/>
      <p:bldP spid="262" grpId="0" animBg="1"/>
      <p:bldP spid="263" grpId="0" animBg="1"/>
      <p:bldP spid="264" grpId="0" animBg="1"/>
      <p:bldP spid="460" grpId="0" animBg="1"/>
      <p:bldP spid="470" grpId="0" animBg="1"/>
      <p:bldP spid="493" grpId="0"/>
      <p:bldP spid="494" grpId="0"/>
      <p:bldP spid="495" grpId="0"/>
      <p:bldP spid="496" grpId="0"/>
      <p:bldP spid="497" grpId="0"/>
      <p:bldP spid="498" grpId="0"/>
      <p:bldP spid="499" grpId="0"/>
      <p:bldP spid="500" grpId="0"/>
      <p:bldP spid="501" grpId="0"/>
      <p:bldP spid="502" grpId="0"/>
      <p:bldP spid="50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D02017-9FFE-347F-EAB2-10337BB8D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7D3F34-CCFE-4664-990B-25D48250FF76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5F3756-D65C-7CDE-B187-E407678D3259}"/>
                  </a:ext>
                </a:extLst>
              </p:cNvPr>
              <p:cNvSpPr txBox="1"/>
              <p:nvPr/>
            </p:nvSpPr>
            <p:spPr>
              <a:xfrm>
                <a:off x="3000063" y="5105400"/>
                <a:ext cx="3143874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𝑢𝑣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𝑢𝑣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  <a:p>
                <a:endParaRPr lang="en-US" sz="2000" b="0" dirty="0"/>
              </a:p>
              <a:p>
                <a:endParaRPr lang="en-US" sz="2000" b="0" dirty="0"/>
              </a:p>
              <a:p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   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𝑣𝑢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𝑣𝑢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5F3756-D65C-7CDE-B187-E407678D3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063" y="5105400"/>
                <a:ext cx="3143874" cy="1323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513CFEA-4EEC-96ED-1CE5-9E942CE9C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002" y="0"/>
            <a:ext cx="6347996" cy="48639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6EC1BF-A4ED-426A-6B26-2F77C3BA39F6}"/>
              </a:ext>
            </a:extLst>
          </p:cNvPr>
          <p:cNvSpPr txBox="1"/>
          <p:nvPr/>
        </p:nvSpPr>
        <p:spPr>
          <a:xfrm>
            <a:off x="6725364" y="5567064"/>
            <a:ext cx="1789272" cy="4001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sz="2000" b="1" dirty="0"/>
              <a:t>Superposition?</a:t>
            </a:r>
          </a:p>
        </p:txBody>
      </p:sp>
    </p:spTree>
    <p:extLst>
      <p:ext uri="{BB962C8B-B14F-4D97-AF65-F5344CB8AC3E}">
        <p14:creationId xmlns:p14="http://schemas.microsoft.com/office/powerpoint/2010/main" val="250015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8C1DA-ADEE-5EDE-16D3-7A26842A2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8CF79-42B5-AFF6-91CB-1875847B2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7D3F34-CCFE-4664-990B-25D48250FF76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F4D6FC-7A4F-29CC-3DA7-FF7490014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002" y="0"/>
            <a:ext cx="6347996" cy="4863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ACF4F4E-D720-2AE1-D469-CE9D2C50A4FA}"/>
                  </a:ext>
                </a:extLst>
              </p:cNvPr>
              <p:cNvSpPr txBox="1"/>
              <p:nvPr/>
            </p:nvSpPr>
            <p:spPr>
              <a:xfrm>
                <a:off x="2527337" y="5057602"/>
                <a:ext cx="4089325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𝑢𝑣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𝑢𝑣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  <a:p>
                <a:pPr algn="ctr"/>
                <a:endParaRPr lang="en-US" sz="2000" b="0" dirty="0"/>
              </a:p>
              <a:p>
                <a:pPr algn="ctr"/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𝑣𝑢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𝑣𝑢</m:t>
                        </m:r>
                      </m:sub>
                    </m:sSub>
                  </m:oMath>
                </a14:m>
                <a:endParaRPr lang="en-US" sz="2000" b="0" dirty="0"/>
              </a:p>
              <a:p>
                <a:pPr algn="ctr"/>
                <a:endParaRPr lang="en-US" sz="20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𝑢𝑣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𝑣𝑢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ACF4F4E-D720-2AE1-D469-CE9D2C50A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337" y="5057602"/>
                <a:ext cx="4089325" cy="16312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935271-E338-32EE-1883-1BE04BB75EA1}"/>
                  </a:ext>
                </a:extLst>
              </p:cNvPr>
              <p:cNvSpPr txBox="1"/>
              <p:nvPr/>
            </p:nvSpPr>
            <p:spPr>
              <a:xfrm>
                <a:off x="7099891" y="5181002"/>
                <a:ext cx="1586909" cy="1015663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Insight: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𝒖𝒗</m:t>
                        </m:r>
                      </m:sub>
                    </m:sSub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sz="2000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𝒗𝒖</m:t>
                        </m:r>
                      </m:sub>
                    </m:sSub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is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935271-E338-32EE-1883-1BE04BB75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891" y="5181002"/>
                <a:ext cx="1586909" cy="1015663"/>
              </a:xfrm>
              <a:prstGeom prst="rect">
                <a:avLst/>
              </a:prstGeom>
              <a:blipFill>
                <a:blip r:embed="rId5"/>
                <a:stretch>
                  <a:fillRect l="-4231" t="-3593" b="-95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6E150EED-3AFD-6555-86F4-C45D6774AAA4}"/>
              </a:ext>
            </a:extLst>
          </p:cNvPr>
          <p:cNvSpPr/>
          <p:nvPr/>
        </p:nvSpPr>
        <p:spPr>
          <a:xfrm>
            <a:off x="5715001" y="6256990"/>
            <a:ext cx="304800" cy="52481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817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20181-2934-E19B-75C4-0A9333AA2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The two major insights we have now are: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28A4-11A0-93FF-0522-1D8D2973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7D3F34-CCFE-4664-990B-25D48250FF76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FE520D-4EE3-7EB3-329D-171D69D43A22}"/>
              </a:ext>
            </a:extLst>
          </p:cNvPr>
          <p:cNvSpPr txBox="1"/>
          <p:nvPr/>
        </p:nvSpPr>
        <p:spPr>
          <a:xfrm>
            <a:off x="4283297" y="3281241"/>
            <a:ext cx="577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E316D1-5B64-C90D-FCFF-1988CCCB5357}"/>
              </a:ext>
            </a:extLst>
          </p:cNvPr>
          <p:cNvSpPr txBox="1"/>
          <p:nvPr/>
        </p:nvSpPr>
        <p:spPr>
          <a:xfrm>
            <a:off x="0" y="562605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Here, we use the next tool in our Arsenal!   </a:t>
            </a:r>
            <a:r>
              <a:rPr lang="en-US" sz="2000" b="1" dirty="0">
                <a:solidFill>
                  <a:srgbClr val="7030A0"/>
                </a:solidFill>
              </a:rPr>
              <a:t>Reversibility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61B1AD-A904-F0F4-AEF7-F8080FC9D190}"/>
              </a:ext>
            </a:extLst>
          </p:cNvPr>
          <p:cNvSpPr txBox="1"/>
          <p:nvPr/>
        </p:nvSpPr>
        <p:spPr>
          <a:xfrm>
            <a:off x="4232804" y="4772642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48FCCE8-1BB2-4089-6414-F66297D3A1D1}"/>
                  </a:ext>
                </a:extLst>
              </p:cNvPr>
              <p:cNvSpPr txBox="1"/>
              <p:nvPr/>
            </p:nvSpPr>
            <p:spPr>
              <a:xfrm>
                <a:off x="921655" y="2335472"/>
                <a:ext cx="776514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dirty="0"/>
                  <a:t>The current injected at each of the nodes is same for the above two circuits, except for </a:t>
                </a:r>
                <a:r>
                  <a:rPr lang="en-IN" sz="2000" i="1" dirty="0"/>
                  <a:t>Node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IN" sz="2000" i="1" dirty="0"/>
                  <a:t> </a:t>
                </a:r>
                <a:r>
                  <a:rPr lang="en-IN" sz="2000" dirty="0"/>
                  <a:t>and </a:t>
                </a:r>
                <a:r>
                  <a:rPr lang="en-IN" sz="2000" i="1" dirty="0"/>
                  <a:t>Node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IN" sz="2000" i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48FCCE8-1BB2-4089-6414-F66297D3A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655" y="2335472"/>
                <a:ext cx="7765145" cy="707886"/>
              </a:xfrm>
              <a:prstGeom prst="rect">
                <a:avLst/>
              </a:prstGeom>
              <a:blipFill>
                <a:blip r:embed="rId2"/>
                <a:stretch>
                  <a:fillRect l="-785" t="-4310" b="-146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736AEC-B9C4-78AE-D96C-7CC52B6012A8}"/>
                  </a:ext>
                </a:extLst>
              </p:cNvPr>
              <p:cNvSpPr txBox="1"/>
              <p:nvPr/>
            </p:nvSpPr>
            <p:spPr>
              <a:xfrm>
                <a:off x="3778544" y="3892583"/>
                <a:ext cx="158690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𝒖𝒗</m:t>
                        </m:r>
                      </m:sub>
                    </m:sSub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sz="2000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𝒗𝒖</m:t>
                        </m:r>
                      </m:sub>
                    </m:sSub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is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736AEC-B9C4-78AE-D96C-7CC52B601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544" y="3892583"/>
                <a:ext cx="1586909" cy="707886"/>
              </a:xfrm>
              <a:prstGeom prst="rect">
                <a:avLst/>
              </a:prstGeom>
              <a:blipFill>
                <a:blip r:embed="rId3"/>
                <a:stretch>
                  <a:fillRect t="-5172" b="-146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469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2" grpId="0"/>
      <p:bldP spid="2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C5DF8-BBA9-F990-C339-095EA75E7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EB13B0-91F2-9EF1-CF1F-737760BD04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2913062"/>
            <a:ext cx="7924800" cy="1470025"/>
          </a:xfrm>
        </p:spPr>
        <p:txBody>
          <a:bodyPr/>
          <a:lstStyle/>
          <a:p>
            <a:r>
              <a:rPr lang="en-US" sz="4000" b="1" dirty="0">
                <a:solidFill>
                  <a:srgbClr val="7030A0"/>
                </a:solidFill>
              </a:rPr>
              <a:t>Random walk </a:t>
            </a:r>
            <a:r>
              <a:rPr lang="en-US" sz="4000" b="1" dirty="0"/>
              <a:t>and</a:t>
            </a:r>
            <a:r>
              <a:rPr lang="en-US" sz="4000" b="1" dirty="0">
                <a:solidFill>
                  <a:srgbClr val="7030A0"/>
                </a:solidFill>
              </a:rPr>
              <a:t> Electric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DC86A-EE05-2D64-45ED-2E96868B6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7D3F34-CCFE-4664-990B-25D48250FF7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CC58D290-38F4-B60C-0DD5-DAC4B06811E3}"/>
              </a:ext>
            </a:extLst>
          </p:cNvPr>
          <p:cNvSpPr txBox="1">
            <a:spLocks/>
          </p:cNvSpPr>
          <p:nvPr/>
        </p:nvSpPr>
        <p:spPr bwMode="auto">
          <a:xfrm>
            <a:off x="685800" y="2286000"/>
            <a:ext cx="7772400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>
                <a:solidFill>
                  <a:srgbClr val="7030A0"/>
                </a:solidFill>
              </a:rPr>
              <a:t>RECAP </a:t>
            </a:r>
            <a:r>
              <a:rPr lang="en-US" b="1" dirty="0"/>
              <a:t>OF</a:t>
            </a:r>
          </a:p>
        </p:txBody>
      </p:sp>
    </p:spTree>
    <p:extLst>
      <p:ext uri="{BB962C8B-B14F-4D97-AF65-F5344CB8AC3E}">
        <p14:creationId xmlns:p14="http://schemas.microsoft.com/office/powerpoint/2010/main" val="76611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D3511-9214-9459-F5B5-AE15F584C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67F057-A5AC-8C03-CC02-2E45E5D5A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7D3F34-CCFE-4664-990B-25D48250FF76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8BA7F0B9-7843-8694-0A92-2B09839CBD14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9144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2000" b="1">
                    <a:solidFill>
                      <a:srgbClr val="7030A0"/>
                    </a:solidFill>
                  </a:defRPr>
                </a:lvl1pPr>
              </a:lstStyle>
              <a:p>
                <a:r>
                  <a:rPr lang="en-US" dirty="0"/>
                  <a:t>Circuit for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0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b>
                        <m:r>
                          <a:rPr lang="en-US" i="0">
                            <a:latin typeface="Cambria Math" panose="02040503050406030204" pitchFamily="18" charset="0"/>
                          </a:rPr>
                          <m:t>𝐮𝐯</m:t>
                        </m:r>
                      </m:sub>
                    </m:sSub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0"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US" i="0">
                            <a:latin typeface="Cambria Math" panose="02040503050406030204" pitchFamily="18" charset="0"/>
                          </a:rPr>
                          <m:t>𝐮𝐯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8BA7F0B9-7843-8694-0A92-2B09839CB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6200"/>
                <a:ext cx="9144000" cy="400110"/>
              </a:xfrm>
              <a:prstGeom prst="rect">
                <a:avLst/>
              </a:prstGeom>
              <a:blipFill>
                <a:blip r:embed="rId2"/>
                <a:stretch>
                  <a:fillRect t="-9231" b="-261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5" name="Oval 254">
            <a:extLst>
              <a:ext uri="{FF2B5EF4-FFF2-40B4-BE49-F238E27FC236}">
                <a16:creationId xmlns:a16="http://schemas.microsoft.com/office/drawing/2014/main" id="{FF402489-9C29-A95D-B050-4D629B723D58}"/>
              </a:ext>
            </a:extLst>
          </p:cNvPr>
          <p:cNvSpPr/>
          <p:nvPr/>
        </p:nvSpPr>
        <p:spPr>
          <a:xfrm>
            <a:off x="1527592" y="515688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BC4259C8-722F-D791-637C-CCC9862274EF}"/>
              </a:ext>
            </a:extLst>
          </p:cNvPr>
          <p:cNvSpPr/>
          <p:nvPr/>
        </p:nvSpPr>
        <p:spPr>
          <a:xfrm>
            <a:off x="2365792" y="599508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EBBF34D0-D7EB-9286-8732-204618584EC9}"/>
              </a:ext>
            </a:extLst>
          </p:cNvPr>
          <p:cNvSpPr/>
          <p:nvPr/>
        </p:nvSpPr>
        <p:spPr>
          <a:xfrm>
            <a:off x="2441992" y="431868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616096F4-DDCB-A80F-63D5-A933A351E5EA}"/>
              </a:ext>
            </a:extLst>
          </p:cNvPr>
          <p:cNvSpPr/>
          <p:nvPr/>
        </p:nvSpPr>
        <p:spPr>
          <a:xfrm>
            <a:off x="4270792" y="431868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018BA80F-639B-2220-017D-ACBFF2AD54A1}"/>
              </a:ext>
            </a:extLst>
          </p:cNvPr>
          <p:cNvSpPr/>
          <p:nvPr/>
        </p:nvSpPr>
        <p:spPr>
          <a:xfrm>
            <a:off x="4270792" y="596906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89A4EA9F-C019-084A-A6EE-C3A0903D5E36}"/>
              </a:ext>
            </a:extLst>
          </p:cNvPr>
          <p:cNvSpPr/>
          <p:nvPr/>
        </p:nvSpPr>
        <p:spPr>
          <a:xfrm>
            <a:off x="5261392" y="508068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3C4708CF-2FFD-C553-6F62-377C548A78EC}"/>
              </a:ext>
            </a:extLst>
          </p:cNvPr>
          <p:cNvSpPr/>
          <p:nvPr/>
        </p:nvSpPr>
        <p:spPr>
          <a:xfrm>
            <a:off x="6404392" y="454728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BCF8C12C-E19F-4B8D-EE03-FB2C45FC5182}"/>
              </a:ext>
            </a:extLst>
          </p:cNvPr>
          <p:cNvSpPr/>
          <p:nvPr/>
        </p:nvSpPr>
        <p:spPr>
          <a:xfrm>
            <a:off x="6480592" y="569028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881B8301-92ED-59A0-1100-406EC292F8EC}"/>
              </a:ext>
            </a:extLst>
          </p:cNvPr>
          <p:cNvSpPr/>
          <p:nvPr/>
        </p:nvSpPr>
        <p:spPr>
          <a:xfrm>
            <a:off x="7547392" y="508068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70B78234-C649-A4A7-5903-9993A7033492}"/>
              </a:ext>
            </a:extLst>
          </p:cNvPr>
          <p:cNvSpPr/>
          <p:nvPr/>
        </p:nvSpPr>
        <p:spPr>
          <a:xfrm>
            <a:off x="3356392" y="515688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FF8D9876-87DF-CC5A-CED5-D6A4C39A4D27}"/>
              </a:ext>
            </a:extLst>
          </p:cNvPr>
          <p:cNvCxnSpPr>
            <a:stCxn id="255" idx="5"/>
            <a:endCxn id="256" idx="1"/>
          </p:cNvCxnSpPr>
          <p:nvPr/>
        </p:nvCxnSpPr>
        <p:spPr>
          <a:xfrm>
            <a:off x="1657674" y="5286967"/>
            <a:ext cx="7304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F7F2CB50-1EF2-9342-19AA-E09A302AD864}"/>
              </a:ext>
            </a:extLst>
          </p:cNvPr>
          <p:cNvCxnSpPr>
            <a:stCxn id="255" idx="7"/>
            <a:endCxn id="257" idx="3"/>
          </p:cNvCxnSpPr>
          <p:nvPr/>
        </p:nvCxnSpPr>
        <p:spPr>
          <a:xfrm flipV="1">
            <a:off x="1657674" y="4448767"/>
            <a:ext cx="8066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204839BF-49F7-13A8-E2E9-CA29357BA8E4}"/>
              </a:ext>
            </a:extLst>
          </p:cNvPr>
          <p:cNvCxnSpPr>
            <a:stCxn id="264" idx="1"/>
            <a:endCxn id="257" idx="5"/>
          </p:cNvCxnSpPr>
          <p:nvPr/>
        </p:nvCxnSpPr>
        <p:spPr>
          <a:xfrm flipH="1" flipV="1">
            <a:off x="2572074" y="4448767"/>
            <a:ext cx="8066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6ACB0B92-F7E2-D6B9-CC16-BF24F10413CC}"/>
              </a:ext>
            </a:extLst>
          </p:cNvPr>
          <p:cNvCxnSpPr>
            <a:stCxn id="264" idx="7"/>
            <a:endCxn id="258" idx="3"/>
          </p:cNvCxnSpPr>
          <p:nvPr/>
        </p:nvCxnSpPr>
        <p:spPr>
          <a:xfrm flipV="1">
            <a:off x="3486474" y="4448767"/>
            <a:ext cx="8066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E8657141-3750-5E3B-6D62-0860A3C2705E}"/>
              </a:ext>
            </a:extLst>
          </p:cNvPr>
          <p:cNvCxnSpPr>
            <a:stCxn id="256" idx="7"/>
            <a:endCxn id="259" idx="2"/>
          </p:cNvCxnSpPr>
          <p:nvPr/>
        </p:nvCxnSpPr>
        <p:spPr>
          <a:xfrm>
            <a:off x="2495874" y="6017403"/>
            <a:ext cx="1774918" cy="2786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BE15F2CF-2BF9-F28F-D4E6-85FE2F66D431}"/>
              </a:ext>
            </a:extLst>
          </p:cNvPr>
          <p:cNvCxnSpPr>
            <a:stCxn id="256" idx="7"/>
            <a:endCxn id="264" idx="3"/>
          </p:cNvCxnSpPr>
          <p:nvPr/>
        </p:nvCxnSpPr>
        <p:spPr>
          <a:xfrm flipV="1">
            <a:off x="2495874" y="5286967"/>
            <a:ext cx="8828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5F951135-0655-A513-E8A3-4F268063DDA3}"/>
              </a:ext>
            </a:extLst>
          </p:cNvPr>
          <p:cNvCxnSpPr>
            <a:stCxn id="258" idx="5"/>
            <a:endCxn id="260" idx="1"/>
          </p:cNvCxnSpPr>
          <p:nvPr/>
        </p:nvCxnSpPr>
        <p:spPr>
          <a:xfrm>
            <a:off x="4400874" y="4448767"/>
            <a:ext cx="882836" cy="6542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EDFBCE84-D1FD-02A1-3A2B-03EFEE7CBE78}"/>
              </a:ext>
            </a:extLst>
          </p:cNvPr>
          <p:cNvCxnSpPr>
            <a:stCxn id="259" idx="7"/>
            <a:endCxn id="260" idx="3"/>
          </p:cNvCxnSpPr>
          <p:nvPr/>
        </p:nvCxnSpPr>
        <p:spPr>
          <a:xfrm flipV="1">
            <a:off x="4400874" y="5210767"/>
            <a:ext cx="882836" cy="78061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D91FB41B-1967-EF61-DA2C-19B965E2230A}"/>
              </a:ext>
            </a:extLst>
          </p:cNvPr>
          <p:cNvCxnSpPr>
            <a:stCxn id="259" idx="1"/>
            <a:endCxn id="264" idx="5"/>
          </p:cNvCxnSpPr>
          <p:nvPr/>
        </p:nvCxnSpPr>
        <p:spPr>
          <a:xfrm flipH="1" flipV="1">
            <a:off x="3486474" y="5286967"/>
            <a:ext cx="806636" cy="70441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E0FAF173-DB46-3BD5-89B6-FCFAD37DBC61}"/>
              </a:ext>
            </a:extLst>
          </p:cNvPr>
          <p:cNvCxnSpPr>
            <a:cxnSpLocks/>
          </p:cNvCxnSpPr>
          <p:nvPr/>
        </p:nvCxnSpPr>
        <p:spPr>
          <a:xfrm flipH="1">
            <a:off x="2572074" y="4394885"/>
            <a:ext cx="172103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F03206D9-2740-F463-04EC-5F42807DA9B8}"/>
              </a:ext>
            </a:extLst>
          </p:cNvPr>
          <p:cNvCxnSpPr>
            <a:stCxn id="261" idx="3"/>
            <a:endCxn id="260" idx="6"/>
          </p:cNvCxnSpPr>
          <p:nvPr/>
        </p:nvCxnSpPr>
        <p:spPr>
          <a:xfrm flipH="1">
            <a:off x="5413792" y="4677367"/>
            <a:ext cx="1012918" cy="4795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FEBAF898-3AA4-51AD-EB89-2D150043F4D8}"/>
              </a:ext>
            </a:extLst>
          </p:cNvPr>
          <p:cNvCxnSpPr>
            <a:stCxn id="263" idx="1"/>
            <a:endCxn id="261" idx="5"/>
          </p:cNvCxnSpPr>
          <p:nvPr/>
        </p:nvCxnSpPr>
        <p:spPr>
          <a:xfrm flipH="1" flipV="1">
            <a:off x="6534474" y="4677367"/>
            <a:ext cx="1035236" cy="4256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0C720515-730C-7F09-034B-FCD1D4EC729A}"/>
              </a:ext>
            </a:extLst>
          </p:cNvPr>
          <p:cNvCxnSpPr>
            <a:stCxn id="262" idx="2"/>
            <a:endCxn id="260" idx="5"/>
          </p:cNvCxnSpPr>
          <p:nvPr/>
        </p:nvCxnSpPr>
        <p:spPr>
          <a:xfrm flipH="1" flipV="1">
            <a:off x="5391474" y="5210767"/>
            <a:ext cx="1089118" cy="5557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8D946701-198E-F131-C188-DE724FC04C71}"/>
              </a:ext>
            </a:extLst>
          </p:cNvPr>
          <p:cNvCxnSpPr>
            <a:stCxn id="262" idx="6"/>
            <a:endCxn id="263" idx="3"/>
          </p:cNvCxnSpPr>
          <p:nvPr/>
        </p:nvCxnSpPr>
        <p:spPr>
          <a:xfrm flipV="1">
            <a:off x="6632992" y="5210767"/>
            <a:ext cx="936718" cy="5557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772853D7-3E3E-89A5-77E6-036DDA059105}"/>
              </a:ext>
            </a:extLst>
          </p:cNvPr>
          <p:cNvCxnSpPr>
            <a:stCxn id="259" idx="0"/>
            <a:endCxn id="258" idx="4"/>
          </p:cNvCxnSpPr>
          <p:nvPr/>
        </p:nvCxnSpPr>
        <p:spPr>
          <a:xfrm flipV="1">
            <a:off x="4346992" y="4471085"/>
            <a:ext cx="0" cy="149798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300965E1-C906-781C-08B7-DF83A00B2DC8}"/>
              </a:ext>
            </a:extLst>
          </p:cNvPr>
          <p:cNvGrpSpPr/>
          <p:nvPr/>
        </p:nvGrpSpPr>
        <p:grpSpPr>
          <a:xfrm rot="16686468">
            <a:off x="4140872" y="5083595"/>
            <a:ext cx="437629" cy="279410"/>
            <a:chOff x="2933700" y="4038600"/>
            <a:chExt cx="723900" cy="439550"/>
          </a:xfrm>
        </p:grpSpPr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685BC62-4422-B1CF-9070-8946DBA13E4D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9930A109-0B41-F2DA-1129-4F8549E97DCA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9ABAFEC7-A853-63E1-685C-E4BA46DC2966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F13120B0-8B54-1A5C-7AE6-C08D639FD3A5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E2218695-9EE4-D291-D19B-8EF116E00A67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FC706AFD-77A4-9E60-49DC-62B04A95392B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F6FD59EA-F8A5-545B-54B5-3D384AEB4BAC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8C356115-3540-B1DE-9D48-D6D757317A97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DFEB1ABD-0A9D-72EF-49C2-1A53D4707038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A4C522FD-75C3-22D4-2834-A2F2168EAE8C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210194B1-FC69-409D-CEA0-B1CA360BF978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8C170866-C847-95D7-3D12-8880B9E32334}"/>
              </a:ext>
            </a:extLst>
          </p:cNvPr>
          <p:cNvGrpSpPr/>
          <p:nvPr/>
        </p:nvGrpSpPr>
        <p:grpSpPr>
          <a:xfrm rot="19378890">
            <a:off x="3697032" y="4659833"/>
            <a:ext cx="437629" cy="279410"/>
            <a:chOff x="2933700" y="4038600"/>
            <a:chExt cx="723900" cy="439550"/>
          </a:xfrm>
        </p:grpSpPr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0BFC4401-06BA-00D0-87C4-23BB472A9918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6D44364A-C183-9773-C64A-C19DB5C39757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0D535841-B0E5-557D-B277-13DD7AA99F42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BCF808B5-85D2-478E-51A7-A5ECC1AC5D54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1B3A9B82-2BE3-FEBD-ADAA-FEAF52867109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37FB751F-2E08-810A-6368-466C2CB23473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BF0397BD-8784-D0D9-0C98-448CF1B36B94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33F042F6-844A-B1B2-E51C-2E46B967C998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40445CE9-FFB1-8F42-6F86-74E1B0E8A6E0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82906386-CF27-4629-78FB-4650F890E366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C99D7F54-76C1-9DC1-447E-1AEC31E44205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5E774485-31AC-A8A9-9DE1-2F9030D4D73F}"/>
              </a:ext>
            </a:extLst>
          </p:cNvPr>
          <p:cNvGrpSpPr/>
          <p:nvPr/>
        </p:nvGrpSpPr>
        <p:grpSpPr>
          <a:xfrm rot="19378890">
            <a:off x="1872401" y="4621491"/>
            <a:ext cx="437629" cy="279410"/>
            <a:chOff x="2933700" y="4038600"/>
            <a:chExt cx="723900" cy="439550"/>
          </a:xfrm>
        </p:grpSpPr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406D1554-E4CB-54FF-2DAB-D48602AA9E37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A70E6849-FDE0-93E5-2228-AA985C65370D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4F2C8037-F21D-0A83-F8C6-A10C5D0BD483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E3456CA6-0E9C-11D0-2CFE-687DBF0F32B5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E1AF431D-0FE2-BFEC-3920-882B7A99D4CF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487E21A0-0F1E-A283-D76E-E9193953F444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BAD10B6D-F269-1351-D30B-8B42EEBDA925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F38BC632-1504-2CA8-10F1-A3652BF6B59E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7AE40B8C-D2D3-C842-12BB-523111054507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0E103E82-CF36-AB1F-B30B-ABF2794759DE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77538D06-8A0F-745D-C115-00346FDFDB6C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3FFE4E69-EBA6-B916-C3D9-8C9E4D752DBF}"/>
              </a:ext>
            </a:extLst>
          </p:cNvPr>
          <p:cNvGrpSpPr/>
          <p:nvPr/>
        </p:nvGrpSpPr>
        <p:grpSpPr>
          <a:xfrm rot="19378890">
            <a:off x="2726354" y="5459691"/>
            <a:ext cx="437629" cy="279410"/>
            <a:chOff x="2933700" y="4038600"/>
            <a:chExt cx="723900" cy="439550"/>
          </a:xfrm>
        </p:grpSpPr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3CBED2E9-5583-1F09-7073-7D3CA5B1109E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5B5EA531-A33E-57D6-B7C7-A1F72B8E31BB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BD72F042-3314-D12F-3F5D-8B01FADAA354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102C3C39-AA0C-D341-E76D-ECE3DB6AD7CB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CBA272AE-12D7-95BD-1626-9FD86DB2A7B8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ABF4CC08-DD0C-8E88-D9B0-A4042E74CABA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F9A00CCC-D5CB-4AD3-701F-56CBF78204B1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9AB5E638-8C9B-4692-A25F-3126B8EF7597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E4D0F88C-1CE9-66F5-D112-54272BC37ED4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9E629105-2CDE-A104-2FB1-A207CAEB03F8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54540797-6E8C-80F9-A20C-3C75C19DAEA2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A8EFA63A-D811-4DB4-59F2-11D518DCAC19}"/>
              </a:ext>
            </a:extLst>
          </p:cNvPr>
          <p:cNvGrpSpPr/>
          <p:nvPr/>
        </p:nvGrpSpPr>
        <p:grpSpPr>
          <a:xfrm rot="209594">
            <a:off x="3139257" y="5856503"/>
            <a:ext cx="437629" cy="279410"/>
            <a:chOff x="2933700" y="4038600"/>
            <a:chExt cx="723900" cy="439550"/>
          </a:xfrm>
        </p:grpSpPr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1A3C8505-C743-D097-087A-516C5C900EEC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4BBA16E5-B6D6-D30A-A7F9-2785FDCAE401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B5EB3051-6FA4-8F4A-AA06-E59D6149E11D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8EB29932-1916-23F9-4675-20607BFCCC6C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8B069DDE-747E-3633-EE74-0F1A5613D866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A59777BC-7091-D8FF-6F24-181391274FDA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758CDCD9-C817-C3D9-4C29-C88D06E4D078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B16FEFFA-843F-FB11-C0BA-8ACC49DB825F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2C8E34B0-FD38-4FEA-3481-A51EB2B2EAF4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F000B8E0-68AD-EBC2-3D39-F789451E20C5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3D044D34-A528-B0B3-58A6-47874B7E76B0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72768356-3B11-9D40-10CF-01D8D32EFE6C}"/>
              </a:ext>
            </a:extLst>
          </p:cNvPr>
          <p:cNvGrpSpPr/>
          <p:nvPr/>
        </p:nvGrpSpPr>
        <p:grpSpPr>
          <a:xfrm rot="2742835">
            <a:off x="3646782" y="5448791"/>
            <a:ext cx="437629" cy="279410"/>
            <a:chOff x="2933700" y="4038600"/>
            <a:chExt cx="723900" cy="439550"/>
          </a:xfrm>
        </p:grpSpPr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159ADBBD-9747-832A-C7A8-5639B0EA0B88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2" name="Group 341">
              <a:extLst>
                <a:ext uri="{FF2B5EF4-FFF2-40B4-BE49-F238E27FC236}">
                  <a16:creationId xmlns:a16="http://schemas.microsoft.com/office/drawing/2014/main" id="{E0212825-7C0F-5149-D710-CE8964C466D5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ADD3420C-3CAF-4290-01DD-EA786B60C309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C078CCE4-1650-DECE-2EF0-F6ADF78770DB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>
                <a:extLst>
                  <a:ext uri="{FF2B5EF4-FFF2-40B4-BE49-F238E27FC236}">
                    <a16:creationId xmlns:a16="http://schemas.microsoft.com/office/drawing/2014/main" id="{DC34CCC1-D074-A728-AE95-2EB69DFA4D24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>
                <a:extLst>
                  <a:ext uri="{FF2B5EF4-FFF2-40B4-BE49-F238E27FC236}">
                    <a16:creationId xmlns:a16="http://schemas.microsoft.com/office/drawing/2014/main" id="{67E74DDB-B25F-E37C-B708-2DAF317FFD81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>
                <a:extLst>
                  <a:ext uri="{FF2B5EF4-FFF2-40B4-BE49-F238E27FC236}">
                    <a16:creationId xmlns:a16="http://schemas.microsoft.com/office/drawing/2014/main" id="{1851477F-9535-1A09-5A55-833F1B0C583E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>
                <a:extLst>
                  <a:ext uri="{FF2B5EF4-FFF2-40B4-BE49-F238E27FC236}">
                    <a16:creationId xmlns:a16="http://schemas.microsoft.com/office/drawing/2014/main" id="{73C7975B-D4CD-47D5-DBAD-E90E42253EFC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>
                <a:extLst>
                  <a:ext uri="{FF2B5EF4-FFF2-40B4-BE49-F238E27FC236}">
                    <a16:creationId xmlns:a16="http://schemas.microsoft.com/office/drawing/2014/main" id="{94659FDB-FF3E-54DD-9214-5DA6EFA3FC46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Connector 349">
                <a:extLst>
                  <a:ext uri="{FF2B5EF4-FFF2-40B4-BE49-F238E27FC236}">
                    <a16:creationId xmlns:a16="http://schemas.microsoft.com/office/drawing/2014/main" id="{1B098E5F-0626-8F99-1207-6A96C938A39B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Connector 350">
                <a:extLst>
                  <a:ext uri="{FF2B5EF4-FFF2-40B4-BE49-F238E27FC236}">
                    <a16:creationId xmlns:a16="http://schemas.microsoft.com/office/drawing/2014/main" id="{3FF69D8E-5B45-0CAF-FD83-CB8208FBEE63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8F1121F9-C96B-7DCD-744B-D78866082172}"/>
              </a:ext>
            </a:extLst>
          </p:cNvPr>
          <p:cNvGrpSpPr/>
          <p:nvPr/>
        </p:nvGrpSpPr>
        <p:grpSpPr>
          <a:xfrm rot="2742835">
            <a:off x="2808582" y="4686791"/>
            <a:ext cx="437629" cy="279410"/>
            <a:chOff x="2933700" y="4038600"/>
            <a:chExt cx="723900" cy="439550"/>
          </a:xfrm>
        </p:grpSpPr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078D1B80-1F9F-048D-D431-1D6932BC7A39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1D9C67B0-9529-8654-0A71-3488B37F5065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B57F23FF-355C-D0FF-D49F-9F4565158021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41C3C815-66C3-2650-C190-FDEBF0265469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37260D42-D511-673F-CD3E-94F2647F44AB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Straight Connector 357">
                <a:extLst>
                  <a:ext uri="{FF2B5EF4-FFF2-40B4-BE49-F238E27FC236}">
                    <a16:creationId xmlns:a16="http://schemas.microsoft.com/office/drawing/2014/main" id="{5FE5AB52-6B43-3384-6B87-8E3F39F7D87D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84BFD649-A25F-EDB1-B3EE-1A017AE2133A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7CB80354-A3FB-E270-80C6-EC43D5B3A253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DBBBB477-1C4C-3346-6EBE-F64B015D60C4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>
                <a:extLst>
                  <a:ext uri="{FF2B5EF4-FFF2-40B4-BE49-F238E27FC236}">
                    <a16:creationId xmlns:a16="http://schemas.microsoft.com/office/drawing/2014/main" id="{7E720D08-17E5-8CCF-8B7B-A38D1F7A5F6F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AAF338CE-776F-427F-B42C-8F35012FB8CF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E0C4DCC5-44D5-6B5F-52B6-E232E96E30DD}"/>
              </a:ext>
            </a:extLst>
          </p:cNvPr>
          <p:cNvGrpSpPr/>
          <p:nvPr/>
        </p:nvGrpSpPr>
        <p:grpSpPr>
          <a:xfrm rot="3156239">
            <a:off x="1790173" y="5448791"/>
            <a:ext cx="437629" cy="279410"/>
            <a:chOff x="2933700" y="4038600"/>
            <a:chExt cx="723900" cy="439550"/>
          </a:xfrm>
        </p:grpSpPr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7AEA9C73-2788-CCE8-2549-A8DCAA47820B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6" name="Group 365">
              <a:extLst>
                <a:ext uri="{FF2B5EF4-FFF2-40B4-BE49-F238E27FC236}">
                  <a16:creationId xmlns:a16="http://schemas.microsoft.com/office/drawing/2014/main" id="{C5258360-3296-617E-8AAC-1455454229D3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367" name="Straight Connector 366">
                <a:extLst>
                  <a:ext uri="{FF2B5EF4-FFF2-40B4-BE49-F238E27FC236}">
                    <a16:creationId xmlns:a16="http://schemas.microsoft.com/office/drawing/2014/main" id="{21D26466-F3F9-3014-A9FF-664E8F592F34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Straight Connector 367">
                <a:extLst>
                  <a:ext uri="{FF2B5EF4-FFF2-40B4-BE49-F238E27FC236}">
                    <a16:creationId xmlns:a16="http://schemas.microsoft.com/office/drawing/2014/main" id="{F3E90713-307B-BB28-C810-7085212713C1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Straight Connector 368">
                <a:extLst>
                  <a:ext uri="{FF2B5EF4-FFF2-40B4-BE49-F238E27FC236}">
                    <a16:creationId xmlns:a16="http://schemas.microsoft.com/office/drawing/2014/main" id="{61D84755-ACC7-A75F-4FD9-21D00B50BFF8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8BBE71A4-6B14-90CC-DAEB-2A518291746B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>
                <a:extLst>
                  <a:ext uri="{FF2B5EF4-FFF2-40B4-BE49-F238E27FC236}">
                    <a16:creationId xmlns:a16="http://schemas.microsoft.com/office/drawing/2014/main" id="{BA5EAC85-20CE-5E34-2712-ED8DA26B60C3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Straight Connector 371">
                <a:extLst>
                  <a:ext uri="{FF2B5EF4-FFF2-40B4-BE49-F238E27FC236}">
                    <a16:creationId xmlns:a16="http://schemas.microsoft.com/office/drawing/2014/main" id="{5AB6D004-2DB5-C4FB-B1EF-3E532C32E864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E5DEEF71-5045-5A53-4D4D-EDF6175BAE3D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>
                <a:extLst>
                  <a:ext uri="{FF2B5EF4-FFF2-40B4-BE49-F238E27FC236}">
                    <a16:creationId xmlns:a16="http://schemas.microsoft.com/office/drawing/2014/main" id="{FA8F9DAA-C954-4EEF-6507-A5F3C910B1E6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Connector 374">
                <a:extLst>
                  <a:ext uri="{FF2B5EF4-FFF2-40B4-BE49-F238E27FC236}">
                    <a16:creationId xmlns:a16="http://schemas.microsoft.com/office/drawing/2014/main" id="{148A5E42-4FB0-75EE-3B4B-EE83BBA8C080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385C6C47-1922-3F68-60FB-51FB5B5905B3}"/>
              </a:ext>
            </a:extLst>
          </p:cNvPr>
          <p:cNvGrpSpPr/>
          <p:nvPr/>
        </p:nvGrpSpPr>
        <p:grpSpPr>
          <a:xfrm rot="209594">
            <a:off x="3212098" y="4255558"/>
            <a:ext cx="437629" cy="279410"/>
            <a:chOff x="2933700" y="4038600"/>
            <a:chExt cx="723900" cy="439550"/>
          </a:xfrm>
        </p:grpSpPr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C7AE5270-A4D5-8AE3-E9FC-07DED58043F3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A97FBBF7-127C-204A-E1C4-B78C2E0CCF19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379" name="Straight Connector 378">
                <a:extLst>
                  <a:ext uri="{FF2B5EF4-FFF2-40B4-BE49-F238E27FC236}">
                    <a16:creationId xmlns:a16="http://schemas.microsoft.com/office/drawing/2014/main" id="{303F2A2B-48FB-35A5-B70F-0104AC1AF240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Connector 379">
                <a:extLst>
                  <a:ext uri="{FF2B5EF4-FFF2-40B4-BE49-F238E27FC236}">
                    <a16:creationId xmlns:a16="http://schemas.microsoft.com/office/drawing/2014/main" id="{C34E84D0-B62E-3DC1-C105-4C720F3FB4B5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372710C5-CE18-51A4-438C-7A0DBAC2F8BF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Straight Connector 381">
                <a:extLst>
                  <a:ext uri="{FF2B5EF4-FFF2-40B4-BE49-F238E27FC236}">
                    <a16:creationId xmlns:a16="http://schemas.microsoft.com/office/drawing/2014/main" id="{D68D1575-B8B6-6796-E967-B56655D0F06E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2BC89092-4BD6-CB7E-D76E-73DBF098AAAC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id="{CE3513F2-77F9-8A62-744C-32E4BFEDC3F0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>
                <a:extLst>
                  <a:ext uri="{FF2B5EF4-FFF2-40B4-BE49-F238E27FC236}">
                    <a16:creationId xmlns:a16="http://schemas.microsoft.com/office/drawing/2014/main" id="{64D586AA-49B4-12F2-587F-05452C131F0F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>
                <a:extLst>
                  <a:ext uri="{FF2B5EF4-FFF2-40B4-BE49-F238E27FC236}">
                    <a16:creationId xmlns:a16="http://schemas.microsoft.com/office/drawing/2014/main" id="{1977FD8B-40C9-F27C-6D70-51C8684AC19B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7840DB5D-C324-7B03-A83F-694345C62779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355378A8-6F59-F9AC-3D30-B78BDBA3AEF3}"/>
              </a:ext>
            </a:extLst>
          </p:cNvPr>
          <p:cNvGrpSpPr/>
          <p:nvPr/>
        </p:nvGrpSpPr>
        <p:grpSpPr>
          <a:xfrm rot="19378890">
            <a:off x="4691801" y="5383491"/>
            <a:ext cx="437629" cy="279410"/>
            <a:chOff x="2933700" y="4038600"/>
            <a:chExt cx="723900" cy="439550"/>
          </a:xfrm>
        </p:grpSpPr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72DE6A4B-2BEE-F311-BC27-16FDEF17F6A9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0" name="Group 389">
              <a:extLst>
                <a:ext uri="{FF2B5EF4-FFF2-40B4-BE49-F238E27FC236}">
                  <a16:creationId xmlns:a16="http://schemas.microsoft.com/office/drawing/2014/main" id="{5919FF79-1B91-7A11-F333-05369B4176BA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391" name="Straight Connector 390">
                <a:extLst>
                  <a:ext uri="{FF2B5EF4-FFF2-40B4-BE49-F238E27FC236}">
                    <a16:creationId xmlns:a16="http://schemas.microsoft.com/office/drawing/2014/main" id="{627103FB-3009-06D2-D5B5-482C2D540DCE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>
                <a:extLst>
                  <a:ext uri="{FF2B5EF4-FFF2-40B4-BE49-F238E27FC236}">
                    <a16:creationId xmlns:a16="http://schemas.microsoft.com/office/drawing/2014/main" id="{5E196FC5-E07E-834A-3407-E3152C8055F5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B76C0BF0-35CB-8511-54E4-DEEBDAC55A49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Straight Connector 393">
                <a:extLst>
                  <a:ext uri="{FF2B5EF4-FFF2-40B4-BE49-F238E27FC236}">
                    <a16:creationId xmlns:a16="http://schemas.microsoft.com/office/drawing/2014/main" id="{80B985F5-93D5-1F16-FF6C-FD6E95FBB71E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Straight Connector 394">
                <a:extLst>
                  <a:ext uri="{FF2B5EF4-FFF2-40B4-BE49-F238E27FC236}">
                    <a16:creationId xmlns:a16="http://schemas.microsoft.com/office/drawing/2014/main" id="{47A59423-51D3-2200-1512-BF5604E5B0DA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95">
                <a:extLst>
                  <a:ext uri="{FF2B5EF4-FFF2-40B4-BE49-F238E27FC236}">
                    <a16:creationId xmlns:a16="http://schemas.microsoft.com/office/drawing/2014/main" id="{7D52AFC8-B2B1-5004-B0DE-2C0BC0D0BDDD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Straight Connector 396">
                <a:extLst>
                  <a:ext uri="{FF2B5EF4-FFF2-40B4-BE49-F238E27FC236}">
                    <a16:creationId xmlns:a16="http://schemas.microsoft.com/office/drawing/2014/main" id="{D5D2C91E-FF9F-396E-EBC2-81A2715DBC18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Connector 397">
                <a:extLst>
                  <a:ext uri="{FF2B5EF4-FFF2-40B4-BE49-F238E27FC236}">
                    <a16:creationId xmlns:a16="http://schemas.microsoft.com/office/drawing/2014/main" id="{B4E28A01-B476-384F-153F-D8C826F09612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Connector 398">
                <a:extLst>
                  <a:ext uri="{FF2B5EF4-FFF2-40B4-BE49-F238E27FC236}">
                    <a16:creationId xmlns:a16="http://schemas.microsoft.com/office/drawing/2014/main" id="{1CDAC0A4-B0D0-E2D0-F81B-0A0376B75010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DA7B120A-A40C-4AD7-872F-CA85D3E14DEC}"/>
              </a:ext>
            </a:extLst>
          </p:cNvPr>
          <p:cNvGrpSpPr/>
          <p:nvPr/>
        </p:nvGrpSpPr>
        <p:grpSpPr>
          <a:xfrm rot="2378188">
            <a:off x="4690608" y="4654753"/>
            <a:ext cx="437629" cy="279410"/>
            <a:chOff x="2933700" y="4038600"/>
            <a:chExt cx="723900" cy="439550"/>
          </a:xfrm>
        </p:grpSpPr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AF2A2910-0922-DC66-67CB-253445A678F0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2" name="Group 401">
              <a:extLst>
                <a:ext uri="{FF2B5EF4-FFF2-40B4-BE49-F238E27FC236}">
                  <a16:creationId xmlns:a16="http://schemas.microsoft.com/office/drawing/2014/main" id="{2F639E0C-14EA-13CA-0806-9BA22EAB6774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98F8AD5D-2AB1-0ECA-DAF4-07EF6227919C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187571CB-87C8-8DEA-EAA9-05FCF56DA472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EADF7F66-FCDA-2F81-7C57-CA748AAE80AE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id="{4021581B-8B52-F029-4B01-33FF33E01B17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Straight Connector 406">
                <a:extLst>
                  <a:ext uri="{FF2B5EF4-FFF2-40B4-BE49-F238E27FC236}">
                    <a16:creationId xmlns:a16="http://schemas.microsoft.com/office/drawing/2014/main" id="{EFA1AB6E-F75C-37BC-EBDA-7251339A1A9D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Connector 407">
                <a:extLst>
                  <a:ext uri="{FF2B5EF4-FFF2-40B4-BE49-F238E27FC236}">
                    <a16:creationId xmlns:a16="http://schemas.microsoft.com/office/drawing/2014/main" id="{276D6D34-74FB-CFC4-3EC4-3DF4C62DC891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Straight Connector 408">
                <a:extLst>
                  <a:ext uri="{FF2B5EF4-FFF2-40B4-BE49-F238E27FC236}">
                    <a16:creationId xmlns:a16="http://schemas.microsoft.com/office/drawing/2014/main" id="{C83E5627-6DA1-7645-7C10-0F384DA9CCAE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Connector 409">
                <a:extLst>
                  <a:ext uri="{FF2B5EF4-FFF2-40B4-BE49-F238E27FC236}">
                    <a16:creationId xmlns:a16="http://schemas.microsoft.com/office/drawing/2014/main" id="{4AC9AD57-8A23-D9FB-2694-2161092FB44F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>
                <a:extLst>
                  <a:ext uri="{FF2B5EF4-FFF2-40B4-BE49-F238E27FC236}">
                    <a16:creationId xmlns:a16="http://schemas.microsoft.com/office/drawing/2014/main" id="{684934C2-92A9-3A38-A0C1-69A8DB741128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1F5A659C-78D8-DEEB-49D5-58819EA48327}"/>
              </a:ext>
            </a:extLst>
          </p:cNvPr>
          <p:cNvGrpSpPr/>
          <p:nvPr/>
        </p:nvGrpSpPr>
        <p:grpSpPr>
          <a:xfrm rot="1831540">
            <a:off x="6842347" y="4715264"/>
            <a:ext cx="437629" cy="279410"/>
            <a:chOff x="2933700" y="4038600"/>
            <a:chExt cx="723900" cy="439550"/>
          </a:xfrm>
        </p:grpSpPr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FD1E052A-F1A9-A266-688D-A28CDFD80EB0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07D0DEBA-3266-468B-7014-11BA2624AFE6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415" name="Straight Connector 414">
                <a:extLst>
                  <a:ext uri="{FF2B5EF4-FFF2-40B4-BE49-F238E27FC236}">
                    <a16:creationId xmlns:a16="http://schemas.microsoft.com/office/drawing/2014/main" id="{F639FD45-19C7-F2D7-9333-666362A596FF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>
                <a:extLst>
                  <a:ext uri="{FF2B5EF4-FFF2-40B4-BE49-F238E27FC236}">
                    <a16:creationId xmlns:a16="http://schemas.microsoft.com/office/drawing/2014/main" id="{E704A07F-0265-93E8-547E-9F68814F6FC7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Straight Connector 416">
                <a:extLst>
                  <a:ext uri="{FF2B5EF4-FFF2-40B4-BE49-F238E27FC236}">
                    <a16:creationId xmlns:a16="http://schemas.microsoft.com/office/drawing/2014/main" id="{CE3E1345-A739-3211-27C0-CC8244F2582D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Straight Connector 417">
                <a:extLst>
                  <a:ext uri="{FF2B5EF4-FFF2-40B4-BE49-F238E27FC236}">
                    <a16:creationId xmlns:a16="http://schemas.microsoft.com/office/drawing/2014/main" id="{C9A644ED-5D38-D8D7-6339-1613EC1576EF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Straight Connector 418">
                <a:extLst>
                  <a:ext uri="{FF2B5EF4-FFF2-40B4-BE49-F238E27FC236}">
                    <a16:creationId xmlns:a16="http://schemas.microsoft.com/office/drawing/2014/main" id="{645AE386-C40C-D0E2-6AA4-7D49A8D81A25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>
                <a:extLst>
                  <a:ext uri="{FF2B5EF4-FFF2-40B4-BE49-F238E27FC236}">
                    <a16:creationId xmlns:a16="http://schemas.microsoft.com/office/drawing/2014/main" id="{42920AD7-7FDA-C0A3-978D-210BAD8F3F14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Straight Connector 420">
                <a:extLst>
                  <a:ext uri="{FF2B5EF4-FFF2-40B4-BE49-F238E27FC236}">
                    <a16:creationId xmlns:a16="http://schemas.microsoft.com/office/drawing/2014/main" id="{CE83B730-7F71-C67B-1EB6-214C7109B5F3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Connector 421">
                <a:extLst>
                  <a:ext uri="{FF2B5EF4-FFF2-40B4-BE49-F238E27FC236}">
                    <a16:creationId xmlns:a16="http://schemas.microsoft.com/office/drawing/2014/main" id="{B95A19DB-19C6-60AB-7495-BD4E139D8518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Straight Connector 422">
                <a:extLst>
                  <a:ext uri="{FF2B5EF4-FFF2-40B4-BE49-F238E27FC236}">
                    <a16:creationId xmlns:a16="http://schemas.microsoft.com/office/drawing/2014/main" id="{41F7D76F-DFC8-BC19-E0A0-84A65C40C1D6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4" name="Group 423">
            <a:extLst>
              <a:ext uri="{FF2B5EF4-FFF2-40B4-BE49-F238E27FC236}">
                <a16:creationId xmlns:a16="http://schemas.microsoft.com/office/drawing/2014/main" id="{70C9A675-8CC7-9E91-B9EE-7D5133E5B58F}"/>
              </a:ext>
            </a:extLst>
          </p:cNvPr>
          <p:cNvGrpSpPr/>
          <p:nvPr/>
        </p:nvGrpSpPr>
        <p:grpSpPr>
          <a:xfrm rot="20558223">
            <a:off x="5699596" y="4758619"/>
            <a:ext cx="437629" cy="279410"/>
            <a:chOff x="2933700" y="4038600"/>
            <a:chExt cx="723900" cy="439550"/>
          </a:xfrm>
        </p:grpSpPr>
        <p:sp>
          <p:nvSpPr>
            <p:cNvPr id="425" name="Rectangle 424">
              <a:extLst>
                <a:ext uri="{FF2B5EF4-FFF2-40B4-BE49-F238E27FC236}">
                  <a16:creationId xmlns:a16="http://schemas.microsoft.com/office/drawing/2014/main" id="{72FC8400-E9EC-174C-3B6B-89B94FB6E16F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6" name="Group 425">
              <a:extLst>
                <a:ext uri="{FF2B5EF4-FFF2-40B4-BE49-F238E27FC236}">
                  <a16:creationId xmlns:a16="http://schemas.microsoft.com/office/drawing/2014/main" id="{9055C065-1C76-AA1E-B7A7-E2EE6F65415A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427" name="Straight Connector 426">
                <a:extLst>
                  <a:ext uri="{FF2B5EF4-FFF2-40B4-BE49-F238E27FC236}">
                    <a16:creationId xmlns:a16="http://schemas.microsoft.com/office/drawing/2014/main" id="{0BEF5208-9474-7ECA-0E1D-2F5270291896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>
                <a:extLst>
                  <a:ext uri="{FF2B5EF4-FFF2-40B4-BE49-F238E27FC236}">
                    <a16:creationId xmlns:a16="http://schemas.microsoft.com/office/drawing/2014/main" id="{BDAC3AA5-CE44-F7A6-D068-E2D371F3464A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Straight Connector 428">
                <a:extLst>
                  <a:ext uri="{FF2B5EF4-FFF2-40B4-BE49-F238E27FC236}">
                    <a16:creationId xmlns:a16="http://schemas.microsoft.com/office/drawing/2014/main" id="{963AF338-0030-D192-5E90-29D194373292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>
                <a:extLst>
                  <a:ext uri="{FF2B5EF4-FFF2-40B4-BE49-F238E27FC236}">
                    <a16:creationId xmlns:a16="http://schemas.microsoft.com/office/drawing/2014/main" id="{105EFD5F-33B5-1B93-6F12-E24497975704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Connector 430">
                <a:extLst>
                  <a:ext uri="{FF2B5EF4-FFF2-40B4-BE49-F238E27FC236}">
                    <a16:creationId xmlns:a16="http://schemas.microsoft.com/office/drawing/2014/main" id="{29D7FB48-08B0-E4F3-562F-EF999D206E77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Straight Connector 431">
                <a:extLst>
                  <a:ext uri="{FF2B5EF4-FFF2-40B4-BE49-F238E27FC236}">
                    <a16:creationId xmlns:a16="http://schemas.microsoft.com/office/drawing/2014/main" id="{65791C78-98C1-FA5B-E073-F9A404881BCE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Straight Connector 432">
                <a:extLst>
                  <a:ext uri="{FF2B5EF4-FFF2-40B4-BE49-F238E27FC236}">
                    <a16:creationId xmlns:a16="http://schemas.microsoft.com/office/drawing/2014/main" id="{CDC28E6A-F20D-8250-D713-D7A193B9E852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Straight Connector 433">
                <a:extLst>
                  <a:ext uri="{FF2B5EF4-FFF2-40B4-BE49-F238E27FC236}">
                    <a16:creationId xmlns:a16="http://schemas.microsoft.com/office/drawing/2014/main" id="{FC4EAF78-18AE-AC4F-C841-30071A18AB2C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Connector 434">
                <a:extLst>
                  <a:ext uri="{FF2B5EF4-FFF2-40B4-BE49-F238E27FC236}">
                    <a16:creationId xmlns:a16="http://schemas.microsoft.com/office/drawing/2014/main" id="{C59B774B-CDD0-3E5E-01F3-1185D423BF82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6" name="Group 435">
            <a:extLst>
              <a:ext uri="{FF2B5EF4-FFF2-40B4-BE49-F238E27FC236}">
                <a16:creationId xmlns:a16="http://schemas.microsoft.com/office/drawing/2014/main" id="{AF2DE330-1AD3-E149-C5C2-680B729C01AF}"/>
              </a:ext>
            </a:extLst>
          </p:cNvPr>
          <p:cNvGrpSpPr/>
          <p:nvPr/>
        </p:nvGrpSpPr>
        <p:grpSpPr>
          <a:xfrm rot="20081023">
            <a:off x="6817113" y="5351941"/>
            <a:ext cx="437629" cy="279410"/>
            <a:chOff x="2933700" y="4038600"/>
            <a:chExt cx="723900" cy="439550"/>
          </a:xfrm>
        </p:grpSpPr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FA74B3C0-3BC3-3716-FC1E-756A87786828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8" name="Group 437">
              <a:extLst>
                <a:ext uri="{FF2B5EF4-FFF2-40B4-BE49-F238E27FC236}">
                  <a16:creationId xmlns:a16="http://schemas.microsoft.com/office/drawing/2014/main" id="{31368BB3-8B61-183F-E801-B431D640E2F1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EEA1C9C3-E8DC-85CF-416B-05022D644FB2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88EFBD8A-CEC3-58DB-8341-FB12A984AAB5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>
                <a:extLst>
                  <a:ext uri="{FF2B5EF4-FFF2-40B4-BE49-F238E27FC236}">
                    <a16:creationId xmlns:a16="http://schemas.microsoft.com/office/drawing/2014/main" id="{66F38451-9AEC-1AFB-8A6F-6732706DB8F1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id="{E93FC65D-6407-312F-8024-945152AC6B1E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Straight Connector 442">
                <a:extLst>
                  <a:ext uri="{FF2B5EF4-FFF2-40B4-BE49-F238E27FC236}">
                    <a16:creationId xmlns:a16="http://schemas.microsoft.com/office/drawing/2014/main" id="{1BA76017-6171-8E6A-6CAC-E1E310B358B7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Connector 443">
                <a:extLst>
                  <a:ext uri="{FF2B5EF4-FFF2-40B4-BE49-F238E27FC236}">
                    <a16:creationId xmlns:a16="http://schemas.microsoft.com/office/drawing/2014/main" id="{9BDA8649-0322-DDE7-69F0-D6D0AB0AFB27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Connector 444">
                <a:extLst>
                  <a:ext uri="{FF2B5EF4-FFF2-40B4-BE49-F238E27FC236}">
                    <a16:creationId xmlns:a16="http://schemas.microsoft.com/office/drawing/2014/main" id="{E1B71C72-4D34-E435-3F1E-CF596F9A2E22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Connector 445">
                <a:extLst>
                  <a:ext uri="{FF2B5EF4-FFF2-40B4-BE49-F238E27FC236}">
                    <a16:creationId xmlns:a16="http://schemas.microsoft.com/office/drawing/2014/main" id="{8D18CE7C-F2F6-C06F-AC0B-03CF31EF10A8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Straight Connector 446">
                <a:extLst>
                  <a:ext uri="{FF2B5EF4-FFF2-40B4-BE49-F238E27FC236}">
                    <a16:creationId xmlns:a16="http://schemas.microsoft.com/office/drawing/2014/main" id="{5FD10E77-95C1-D00D-A58A-C12990F0F734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96B1DEA3-1AD5-C93F-C2B3-A6180372ACD2}"/>
              </a:ext>
            </a:extLst>
          </p:cNvPr>
          <p:cNvGrpSpPr/>
          <p:nvPr/>
        </p:nvGrpSpPr>
        <p:grpSpPr>
          <a:xfrm rot="2105834">
            <a:off x="5759225" y="5324864"/>
            <a:ext cx="437629" cy="279410"/>
            <a:chOff x="2933700" y="4038600"/>
            <a:chExt cx="723900" cy="439550"/>
          </a:xfrm>
        </p:grpSpPr>
        <p:sp>
          <p:nvSpPr>
            <p:cNvPr id="449" name="Rectangle 448">
              <a:extLst>
                <a:ext uri="{FF2B5EF4-FFF2-40B4-BE49-F238E27FC236}">
                  <a16:creationId xmlns:a16="http://schemas.microsoft.com/office/drawing/2014/main" id="{B3FDE078-1532-E2F7-3764-11D605D5A854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0" name="Group 449">
              <a:extLst>
                <a:ext uri="{FF2B5EF4-FFF2-40B4-BE49-F238E27FC236}">
                  <a16:creationId xmlns:a16="http://schemas.microsoft.com/office/drawing/2014/main" id="{4283B866-787C-12C1-AA53-42840431A3E9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451" name="Straight Connector 450">
                <a:extLst>
                  <a:ext uri="{FF2B5EF4-FFF2-40B4-BE49-F238E27FC236}">
                    <a16:creationId xmlns:a16="http://schemas.microsoft.com/office/drawing/2014/main" id="{EE1960F3-C48E-8EBE-2E57-1FE63AF6E0CA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Straight Connector 451">
                <a:extLst>
                  <a:ext uri="{FF2B5EF4-FFF2-40B4-BE49-F238E27FC236}">
                    <a16:creationId xmlns:a16="http://schemas.microsoft.com/office/drawing/2014/main" id="{99A83EDD-2296-8C59-16BA-5D8FE97A3531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Straight Connector 452">
                <a:extLst>
                  <a:ext uri="{FF2B5EF4-FFF2-40B4-BE49-F238E27FC236}">
                    <a16:creationId xmlns:a16="http://schemas.microsoft.com/office/drawing/2014/main" id="{9F07108E-4C35-133C-D04C-293383E170C7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Straight Connector 453">
                <a:extLst>
                  <a:ext uri="{FF2B5EF4-FFF2-40B4-BE49-F238E27FC236}">
                    <a16:creationId xmlns:a16="http://schemas.microsoft.com/office/drawing/2014/main" id="{4D0A21CF-F37E-3E7F-3F55-2A711CE73D13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>
                <a:extLst>
                  <a:ext uri="{FF2B5EF4-FFF2-40B4-BE49-F238E27FC236}">
                    <a16:creationId xmlns:a16="http://schemas.microsoft.com/office/drawing/2014/main" id="{1B3B7D2B-3050-F74D-4926-4060B4BA04C8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C2510F7B-4384-9008-A69E-FDD01A0A93B6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Straight Connector 456">
                <a:extLst>
                  <a:ext uri="{FF2B5EF4-FFF2-40B4-BE49-F238E27FC236}">
                    <a16:creationId xmlns:a16="http://schemas.microsoft.com/office/drawing/2014/main" id="{EB1B2BA8-F0C1-9909-646D-6BBAB4446478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Straight Connector 457">
                <a:extLst>
                  <a:ext uri="{FF2B5EF4-FFF2-40B4-BE49-F238E27FC236}">
                    <a16:creationId xmlns:a16="http://schemas.microsoft.com/office/drawing/2014/main" id="{CDFD270D-E58F-9CD3-8E4E-E2EFF3838917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Straight Connector 458">
                <a:extLst>
                  <a:ext uri="{FF2B5EF4-FFF2-40B4-BE49-F238E27FC236}">
                    <a16:creationId xmlns:a16="http://schemas.microsoft.com/office/drawing/2014/main" id="{0AC5BE68-99A2-FB20-0EB1-73E94BF9F8C1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60" name="Up Arrow 346">
            <a:extLst>
              <a:ext uri="{FF2B5EF4-FFF2-40B4-BE49-F238E27FC236}">
                <a16:creationId xmlns:a16="http://schemas.microsoft.com/office/drawing/2014/main" id="{5168AE6F-2F8C-433D-143C-FD37791E1067}"/>
              </a:ext>
            </a:extLst>
          </p:cNvPr>
          <p:cNvSpPr/>
          <p:nvPr/>
        </p:nvSpPr>
        <p:spPr>
          <a:xfrm>
            <a:off x="3343663" y="5309285"/>
            <a:ext cx="165129" cy="329890"/>
          </a:xfrm>
          <a:prstGeom prst="up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232073B8-06AB-843E-8CE9-A97EB1085BD2}"/>
              </a:ext>
            </a:extLst>
          </p:cNvPr>
          <p:cNvGrpSpPr/>
          <p:nvPr/>
        </p:nvGrpSpPr>
        <p:grpSpPr>
          <a:xfrm>
            <a:off x="1520734" y="4461642"/>
            <a:ext cx="6179058" cy="2021767"/>
            <a:chOff x="1517142" y="1743157"/>
            <a:chExt cx="6179058" cy="2021767"/>
          </a:xfrm>
        </p:grpSpPr>
        <p:sp>
          <p:nvSpPr>
            <p:cNvPr id="462" name="Up Arrow 1">
              <a:extLst>
                <a:ext uri="{FF2B5EF4-FFF2-40B4-BE49-F238E27FC236}">
                  <a16:creationId xmlns:a16="http://schemas.microsoft.com/office/drawing/2014/main" id="{AE53C6AB-BDFE-C0E7-35A4-8B9678F88C70}"/>
                </a:ext>
              </a:extLst>
            </p:cNvPr>
            <p:cNvSpPr/>
            <p:nvPr/>
          </p:nvSpPr>
          <p:spPr>
            <a:xfrm>
              <a:off x="2424684" y="1752600"/>
              <a:ext cx="166116" cy="309914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Up Arrow 345">
              <a:extLst>
                <a:ext uri="{FF2B5EF4-FFF2-40B4-BE49-F238E27FC236}">
                  <a16:creationId xmlns:a16="http://schemas.microsoft.com/office/drawing/2014/main" id="{66EBEB67-6BA6-E329-AC0E-7ADDB470699E}"/>
                </a:ext>
              </a:extLst>
            </p:cNvPr>
            <p:cNvSpPr/>
            <p:nvPr/>
          </p:nvSpPr>
          <p:spPr>
            <a:xfrm>
              <a:off x="2348484" y="3429000"/>
              <a:ext cx="186037" cy="335924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Up Arrow 347">
              <a:extLst>
                <a:ext uri="{FF2B5EF4-FFF2-40B4-BE49-F238E27FC236}">
                  <a16:creationId xmlns:a16="http://schemas.microsoft.com/office/drawing/2014/main" id="{0AFEE7A8-C6D5-F525-47FC-BB109B6D4DEE}"/>
                </a:ext>
              </a:extLst>
            </p:cNvPr>
            <p:cNvSpPr/>
            <p:nvPr/>
          </p:nvSpPr>
          <p:spPr>
            <a:xfrm>
              <a:off x="4253484" y="3397876"/>
              <a:ext cx="160172" cy="335924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Up Arrow 348">
              <a:extLst>
                <a:ext uri="{FF2B5EF4-FFF2-40B4-BE49-F238E27FC236}">
                  <a16:creationId xmlns:a16="http://schemas.microsoft.com/office/drawing/2014/main" id="{CF2D5DDE-F517-B981-BFC7-FD751228C98A}"/>
                </a:ext>
              </a:extLst>
            </p:cNvPr>
            <p:cNvSpPr/>
            <p:nvPr/>
          </p:nvSpPr>
          <p:spPr>
            <a:xfrm>
              <a:off x="1517142" y="2585608"/>
              <a:ext cx="166116" cy="328021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Up Arrow 349">
              <a:extLst>
                <a:ext uri="{FF2B5EF4-FFF2-40B4-BE49-F238E27FC236}">
                  <a16:creationId xmlns:a16="http://schemas.microsoft.com/office/drawing/2014/main" id="{F6D70EDE-1BD4-EFB9-31F6-A1B2D5109298}"/>
                </a:ext>
              </a:extLst>
            </p:cNvPr>
            <p:cNvSpPr/>
            <p:nvPr/>
          </p:nvSpPr>
          <p:spPr>
            <a:xfrm>
              <a:off x="6463284" y="3124200"/>
              <a:ext cx="166116" cy="335924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Up Arrow 350">
              <a:extLst>
                <a:ext uri="{FF2B5EF4-FFF2-40B4-BE49-F238E27FC236}">
                  <a16:creationId xmlns:a16="http://schemas.microsoft.com/office/drawing/2014/main" id="{E4DA4137-13EB-9D32-27C0-91EEF1A52BAE}"/>
                </a:ext>
              </a:extLst>
            </p:cNvPr>
            <p:cNvSpPr/>
            <p:nvPr/>
          </p:nvSpPr>
          <p:spPr>
            <a:xfrm>
              <a:off x="7530084" y="2514600"/>
              <a:ext cx="166116" cy="352140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Up Arrow 351">
              <a:extLst>
                <a:ext uri="{FF2B5EF4-FFF2-40B4-BE49-F238E27FC236}">
                  <a16:creationId xmlns:a16="http://schemas.microsoft.com/office/drawing/2014/main" id="{D4047A7E-0DCD-53EA-CB66-B063C3957FD1}"/>
                </a:ext>
              </a:extLst>
            </p:cNvPr>
            <p:cNvSpPr/>
            <p:nvPr/>
          </p:nvSpPr>
          <p:spPr>
            <a:xfrm>
              <a:off x="6387084" y="1981200"/>
              <a:ext cx="143798" cy="322730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Up Arrow 352">
              <a:extLst>
                <a:ext uri="{FF2B5EF4-FFF2-40B4-BE49-F238E27FC236}">
                  <a16:creationId xmlns:a16="http://schemas.microsoft.com/office/drawing/2014/main" id="{5D86A072-56D8-FD80-DCA0-545D2853C50D}"/>
                </a:ext>
              </a:extLst>
            </p:cNvPr>
            <p:cNvSpPr/>
            <p:nvPr/>
          </p:nvSpPr>
          <p:spPr>
            <a:xfrm rot="19901904">
              <a:off x="4327791" y="1743157"/>
              <a:ext cx="136883" cy="290106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0" name="Up Arrow 353">
            <a:extLst>
              <a:ext uri="{FF2B5EF4-FFF2-40B4-BE49-F238E27FC236}">
                <a16:creationId xmlns:a16="http://schemas.microsoft.com/office/drawing/2014/main" id="{455E9E16-7699-B246-D40E-EBE1B45F59A9}"/>
              </a:ext>
            </a:extLst>
          </p:cNvPr>
          <p:cNvSpPr/>
          <p:nvPr/>
        </p:nvSpPr>
        <p:spPr>
          <a:xfrm rot="10800000">
            <a:off x="5170066" y="5251171"/>
            <a:ext cx="394716" cy="564524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1" name="Group 470">
            <a:extLst>
              <a:ext uri="{FF2B5EF4-FFF2-40B4-BE49-F238E27FC236}">
                <a16:creationId xmlns:a16="http://schemas.microsoft.com/office/drawing/2014/main" id="{4D190B20-8C05-59B3-3676-40E717550CBF}"/>
              </a:ext>
            </a:extLst>
          </p:cNvPr>
          <p:cNvGrpSpPr/>
          <p:nvPr/>
        </p:nvGrpSpPr>
        <p:grpSpPr>
          <a:xfrm>
            <a:off x="1250409" y="4448160"/>
            <a:ext cx="6421766" cy="2055541"/>
            <a:chOff x="1246817" y="1729675"/>
            <a:chExt cx="6421766" cy="2055541"/>
          </a:xfrm>
        </p:grpSpPr>
        <p:sp>
          <p:nvSpPr>
            <p:cNvPr id="472" name="Freeform 354">
              <a:extLst>
                <a:ext uri="{FF2B5EF4-FFF2-40B4-BE49-F238E27FC236}">
                  <a16:creationId xmlns:a16="http://schemas.microsoft.com/office/drawing/2014/main" id="{107A375D-87B5-92D8-0FA4-F38B2311E400}"/>
                </a:ext>
              </a:extLst>
            </p:cNvPr>
            <p:cNvSpPr/>
            <p:nvPr/>
          </p:nvSpPr>
          <p:spPr>
            <a:xfrm rot="21058079">
              <a:off x="2217496" y="1777384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Freeform 355">
              <a:extLst>
                <a:ext uri="{FF2B5EF4-FFF2-40B4-BE49-F238E27FC236}">
                  <a16:creationId xmlns:a16="http://schemas.microsoft.com/office/drawing/2014/main" id="{19D1BE44-16B3-6647-110A-D2D49E3305E4}"/>
                </a:ext>
              </a:extLst>
            </p:cNvPr>
            <p:cNvSpPr/>
            <p:nvPr/>
          </p:nvSpPr>
          <p:spPr>
            <a:xfrm rot="21058079">
              <a:off x="2161217" y="34060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Freeform 356">
              <a:extLst>
                <a:ext uri="{FF2B5EF4-FFF2-40B4-BE49-F238E27FC236}">
                  <a16:creationId xmlns:a16="http://schemas.microsoft.com/office/drawing/2014/main" id="{DE184AD8-4CA0-57EC-D936-68FA6DD661F3}"/>
                </a:ext>
              </a:extLst>
            </p:cNvPr>
            <p:cNvSpPr/>
            <p:nvPr/>
          </p:nvSpPr>
          <p:spPr>
            <a:xfrm rot="21058079">
              <a:off x="1246817" y="25678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Freeform 357">
              <a:extLst>
                <a:ext uri="{FF2B5EF4-FFF2-40B4-BE49-F238E27FC236}">
                  <a16:creationId xmlns:a16="http://schemas.microsoft.com/office/drawing/2014/main" id="{010FFC8C-528E-2E79-EB97-4BF5AE09628C}"/>
                </a:ext>
              </a:extLst>
            </p:cNvPr>
            <p:cNvSpPr/>
            <p:nvPr/>
          </p:nvSpPr>
          <p:spPr>
            <a:xfrm rot="21058079">
              <a:off x="3151817" y="2539384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Freeform 358">
              <a:extLst>
                <a:ext uri="{FF2B5EF4-FFF2-40B4-BE49-F238E27FC236}">
                  <a16:creationId xmlns:a16="http://schemas.microsoft.com/office/drawing/2014/main" id="{56B31834-28D0-57C5-B94E-3C29EB274CA7}"/>
                </a:ext>
              </a:extLst>
            </p:cNvPr>
            <p:cNvSpPr/>
            <p:nvPr/>
          </p:nvSpPr>
          <p:spPr>
            <a:xfrm rot="21058079">
              <a:off x="3990017" y="34060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7" name="Freeform 359">
              <a:extLst>
                <a:ext uri="{FF2B5EF4-FFF2-40B4-BE49-F238E27FC236}">
                  <a16:creationId xmlns:a16="http://schemas.microsoft.com/office/drawing/2014/main" id="{05AA2772-D51D-0556-142F-9C790A9DDC43}"/>
                </a:ext>
              </a:extLst>
            </p:cNvPr>
            <p:cNvSpPr/>
            <p:nvPr/>
          </p:nvSpPr>
          <p:spPr>
            <a:xfrm rot="21058079">
              <a:off x="4066217" y="17296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Freeform 360">
              <a:extLst>
                <a:ext uri="{FF2B5EF4-FFF2-40B4-BE49-F238E27FC236}">
                  <a16:creationId xmlns:a16="http://schemas.microsoft.com/office/drawing/2014/main" id="{67008606-A747-792D-04FC-2AD8A00F8478}"/>
                </a:ext>
              </a:extLst>
            </p:cNvPr>
            <p:cNvSpPr/>
            <p:nvPr/>
          </p:nvSpPr>
          <p:spPr>
            <a:xfrm rot="21058079">
              <a:off x="5056817" y="24916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Freeform 361">
              <a:extLst>
                <a:ext uri="{FF2B5EF4-FFF2-40B4-BE49-F238E27FC236}">
                  <a16:creationId xmlns:a16="http://schemas.microsoft.com/office/drawing/2014/main" id="{9073A0C4-A05C-DA93-5B18-23A353239CB3}"/>
                </a:ext>
              </a:extLst>
            </p:cNvPr>
            <p:cNvSpPr/>
            <p:nvPr/>
          </p:nvSpPr>
          <p:spPr>
            <a:xfrm rot="21058079">
              <a:off x="6199817" y="31012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Freeform 362">
              <a:extLst>
                <a:ext uri="{FF2B5EF4-FFF2-40B4-BE49-F238E27FC236}">
                  <a16:creationId xmlns:a16="http://schemas.microsoft.com/office/drawing/2014/main" id="{C928E76D-4E0E-9AD2-B2E4-18AB252F6907}"/>
                </a:ext>
              </a:extLst>
            </p:cNvPr>
            <p:cNvSpPr/>
            <p:nvPr/>
          </p:nvSpPr>
          <p:spPr>
            <a:xfrm rot="21058079">
              <a:off x="7322896" y="24916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Freeform 363">
              <a:extLst>
                <a:ext uri="{FF2B5EF4-FFF2-40B4-BE49-F238E27FC236}">
                  <a16:creationId xmlns:a16="http://schemas.microsoft.com/office/drawing/2014/main" id="{E841739E-7887-03F0-8D45-A1FC452C12C6}"/>
                </a:ext>
              </a:extLst>
            </p:cNvPr>
            <p:cNvSpPr/>
            <p:nvPr/>
          </p:nvSpPr>
          <p:spPr>
            <a:xfrm rot="21058079">
              <a:off x="6179896" y="19582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2" name="Group 481">
            <a:extLst>
              <a:ext uri="{FF2B5EF4-FFF2-40B4-BE49-F238E27FC236}">
                <a16:creationId xmlns:a16="http://schemas.microsoft.com/office/drawing/2014/main" id="{319D9EC0-4B14-B9EF-2F0B-971395F5024E}"/>
              </a:ext>
            </a:extLst>
          </p:cNvPr>
          <p:cNvGrpSpPr/>
          <p:nvPr/>
        </p:nvGrpSpPr>
        <p:grpSpPr>
          <a:xfrm>
            <a:off x="1358450" y="4101558"/>
            <a:ext cx="6722342" cy="2160639"/>
            <a:chOff x="1366914" y="-1360127"/>
            <a:chExt cx="6722342" cy="21606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3" name="TextBox 482">
                  <a:extLst>
                    <a:ext uri="{FF2B5EF4-FFF2-40B4-BE49-F238E27FC236}">
                      <a16:creationId xmlns:a16="http://schemas.microsoft.com/office/drawing/2014/main" id="{F73AD9E5-6ACD-B1F6-3319-087F107F7B41}"/>
                    </a:ext>
                  </a:extLst>
                </p:cNvPr>
                <p:cNvSpPr txBox="1"/>
                <p:nvPr/>
              </p:nvSpPr>
              <p:spPr>
                <a:xfrm>
                  <a:off x="2122689" y="-1316666"/>
                  <a:ext cx="3770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𝒃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4176FD64-8A8E-9790-D1D7-B7825A0780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2689" y="-1316666"/>
                  <a:ext cx="377026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4" name="TextBox 483">
                  <a:extLst>
                    <a:ext uri="{FF2B5EF4-FFF2-40B4-BE49-F238E27FC236}">
                      <a16:creationId xmlns:a16="http://schemas.microsoft.com/office/drawing/2014/main" id="{B5516752-132C-1A9F-D892-841930FB53DC}"/>
                    </a:ext>
                  </a:extLst>
                </p:cNvPr>
                <p:cNvSpPr txBox="1"/>
                <p:nvPr/>
              </p:nvSpPr>
              <p:spPr>
                <a:xfrm>
                  <a:off x="1366914" y="-641357"/>
                  <a:ext cx="37542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𝒗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57552FBC-BBA3-2937-0874-0C954A95AE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6914" y="-641357"/>
                  <a:ext cx="37542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5" name="TextBox 484">
                  <a:extLst>
                    <a:ext uri="{FF2B5EF4-FFF2-40B4-BE49-F238E27FC236}">
                      <a16:creationId xmlns:a16="http://schemas.microsoft.com/office/drawing/2014/main" id="{2EC16998-1B9A-CC8D-7078-B8E8F1B14E87}"/>
                    </a:ext>
                  </a:extLst>
                </p:cNvPr>
                <p:cNvSpPr txBox="1"/>
                <p:nvPr/>
              </p:nvSpPr>
              <p:spPr>
                <a:xfrm>
                  <a:off x="2028937" y="392668"/>
                  <a:ext cx="3802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𝒂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496A9AB1-94B6-6F40-5267-04B94E9A6F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8937" y="392668"/>
                  <a:ext cx="380232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6" name="TextBox 485">
                  <a:extLst>
                    <a:ext uri="{FF2B5EF4-FFF2-40B4-BE49-F238E27FC236}">
                      <a16:creationId xmlns:a16="http://schemas.microsoft.com/office/drawing/2014/main" id="{DB2C1F45-9AF8-5208-64EF-B93BC08D52BB}"/>
                    </a:ext>
                  </a:extLst>
                </p:cNvPr>
                <p:cNvSpPr txBox="1"/>
                <p:nvPr/>
              </p:nvSpPr>
              <p:spPr>
                <a:xfrm>
                  <a:off x="2955490" y="-461524"/>
                  <a:ext cx="3706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𝒙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7586C937-3550-BBC9-1D56-796FD4A39B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5490" y="-461524"/>
                  <a:ext cx="37061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7" name="TextBox 486">
                  <a:extLst>
                    <a:ext uri="{FF2B5EF4-FFF2-40B4-BE49-F238E27FC236}">
                      <a16:creationId xmlns:a16="http://schemas.microsoft.com/office/drawing/2014/main" id="{0F4D0955-2865-1769-049E-C6CD2CA4F015}"/>
                    </a:ext>
                  </a:extLst>
                </p:cNvPr>
                <p:cNvSpPr txBox="1"/>
                <p:nvPr/>
              </p:nvSpPr>
              <p:spPr>
                <a:xfrm>
                  <a:off x="4361035" y="-1360127"/>
                  <a:ext cx="3754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𝒚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737E338D-A99A-94A2-9983-C7F25A3C79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1035" y="-1360127"/>
                  <a:ext cx="375423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8" name="TextBox 487">
                  <a:extLst>
                    <a:ext uri="{FF2B5EF4-FFF2-40B4-BE49-F238E27FC236}">
                      <a16:creationId xmlns:a16="http://schemas.microsoft.com/office/drawing/2014/main" id="{871099AE-DCD3-1202-CEDF-DEBB574A950C}"/>
                    </a:ext>
                  </a:extLst>
                </p:cNvPr>
                <p:cNvSpPr txBox="1"/>
                <p:nvPr/>
              </p:nvSpPr>
              <p:spPr>
                <a:xfrm>
                  <a:off x="4369109" y="431180"/>
                  <a:ext cx="3561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𝒛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553FAB2C-0395-E9F1-6078-9729469F55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9109" y="431180"/>
                  <a:ext cx="35618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9" name="TextBox 488">
                  <a:extLst>
                    <a:ext uri="{FF2B5EF4-FFF2-40B4-BE49-F238E27FC236}">
                      <a16:creationId xmlns:a16="http://schemas.microsoft.com/office/drawing/2014/main" id="{36D6D682-621C-C0D0-AE16-8CE85202D57F}"/>
                    </a:ext>
                  </a:extLst>
                </p:cNvPr>
                <p:cNvSpPr txBox="1"/>
                <p:nvPr/>
              </p:nvSpPr>
              <p:spPr>
                <a:xfrm>
                  <a:off x="5159211" y="-693644"/>
                  <a:ext cx="3866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𝒖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0C95E0F8-A67B-E839-A155-4A9D41A9F2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9211" y="-693644"/>
                  <a:ext cx="386644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0" name="TextBox 489">
                  <a:extLst>
                    <a:ext uri="{FF2B5EF4-FFF2-40B4-BE49-F238E27FC236}">
                      <a16:creationId xmlns:a16="http://schemas.microsoft.com/office/drawing/2014/main" id="{140EA496-EDB8-5014-586E-7F352BA23FEE}"/>
                    </a:ext>
                  </a:extLst>
                </p:cNvPr>
                <p:cNvSpPr txBox="1"/>
                <p:nvPr/>
              </p:nvSpPr>
              <p:spPr>
                <a:xfrm>
                  <a:off x="6528445" y="-1150863"/>
                  <a:ext cx="3545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𝒄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81" name="TextBox 280">
                  <a:extLst>
                    <a:ext uri="{FF2B5EF4-FFF2-40B4-BE49-F238E27FC236}">
                      <a16:creationId xmlns:a16="http://schemas.microsoft.com/office/drawing/2014/main" id="{6B3D0F27-141F-DCA1-AADE-AEFAEC52E3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8445" y="-1150863"/>
                  <a:ext cx="354584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1" name="TextBox 490">
                  <a:extLst>
                    <a:ext uri="{FF2B5EF4-FFF2-40B4-BE49-F238E27FC236}">
                      <a16:creationId xmlns:a16="http://schemas.microsoft.com/office/drawing/2014/main" id="{8100D61D-3708-7711-7B4D-15B4670DC423}"/>
                    </a:ext>
                  </a:extLst>
                </p:cNvPr>
                <p:cNvSpPr txBox="1"/>
                <p:nvPr/>
              </p:nvSpPr>
              <p:spPr>
                <a:xfrm>
                  <a:off x="7696200" y="-544559"/>
                  <a:ext cx="3930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𝒈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82" name="TextBox 281">
                  <a:extLst>
                    <a:ext uri="{FF2B5EF4-FFF2-40B4-BE49-F238E27FC236}">
                      <a16:creationId xmlns:a16="http://schemas.microsoft.com/office/drawing/2014/main" id="{A485C427-E5C2-2920-E53A-D6ED4DFC6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6200" y="-544559"/>
                  <a:ext cx="393056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2" name="TextBox 491">
                  <a:extLst>
                    <a:ext uri="{FF2B5EF4-FFF2-40B4-BE49-F238E27FC236}">
                      <a16:creationId xmlns:a16="http://schemas.microsoft.com/office/drawing/2014/main" id="{8AD9A602-D4FE-4796-1A57-D873543BCD0E}"/>
                    </a:ext>
                  </a:extLst>
                </p:cNvPr>
                <p:cNvSpPr txBox="1"/>
                <p:nvPr/>
              </p:nvSpPr>
              <p:spPr>
                <a:xfrm>
                  <a:off x="6594721" y="171558"/>
                  <a:ext cx="3866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𝒅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83" name="TextBox 282">
                  <a:extLst>
                    <a:ext uri="{FF2B5EF4-FFF2-40B4-BE49-F238E27FC236}">
                      <a16:creationId xmlns:a16="http://schemas.microsoft.com/office/drawing/2014/main" id="{DF86BE7C-BC40-9D0C-8869-1CB552969C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721" y="171558"/>
                  <a:ext cx="386644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3" name="TextBox 492">
                <a:extLst>
                  <a:ext uri="{FF2B5EF4-FFF2-40B4-BE49-F238E27FC236}">
                    <a16:creationId xmlns:a16="http://schemas.microsoft.com/office/drawing/2014/main" id="{DEC4DF86-CD90-B51E-A5F8-0CB5531365A3}"/>
                  </a:ext>
                </a:extLst>
              </p:cNvPr>
              <p:cNvSpPr txBox="1"/>
              <p:nvPr/>
            </p:nvSpPr>
            <p:spPr>
              <a:xfrm>
                <a:off x="4671468" y="5709895"/>
                <a:ext cx="15762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3" name="TextBox 492">
                <a:extLst>
                  <a:ext uri="{FF2B5EF4-FFF2-40B4-BE49-F238E27FC236}">
                    <a16:creationId xmlns:a16="http://schemas.microsoft.com/office/drawing/2014/main" id="{C6CBABF7-EDFC-C39E-5FA3-EB13A9DE5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468" y="5709895"/>
                <a:ext cx="1576265" cy="369332"/>
              </a:xfrm>
              <a:prstGeom prst="rect">
                <a:avLst/>
              </a:prstGeom>
              <a:blipFill>
                <a:blip r:embed="rId2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4" name="TextBox 493">
                <a:extLst>
                  <a:ext uri="{FF2B5EF4-FFF2-40B4-BE49-F238E27FC236}">
                    <a16:creationId xmlns:a16="http://schemas.microsoft.com/office/drawing/2014/main" id="{13DE8D88-6893-A0D2-1DC6-CF92CCBCD2F4}"/>
                  </a:ext>
                </a:extLst>
              </p:cNvPr>
              <p:cNvSpPr txBox="1"/>
              <p:nvPr/>
            </p:nvSpPr>
            <p:spPr>
              <a:xfrm>
                <a:off x="2137192" y="6426192"/>
                <a:ext cx="918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4" name="TextBox 493">
                <a:extLst>
                  <a:ext uri="{FF2B5EF4-FFF2-40B4-BE49-F238E27FC236}">
                    <a16:creationId xmlns:a16="http://schemas.microsoft.com/office/drawing/2014/main" id="{D42B1F3A-4B74-44B6-4687-7AAC0DFCB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192" y="6426192"/>
                <a:ext cx="918072" cy="369332"/>
              </a:xfrm>
              <a:prstGeom prst="rect">
                <a:avLst/>
              </a:prstGeom>
              <a:blipFill>
                <a:blip r:embed="rId2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5" name="TextBox 494">
                <a:extLst>
                  <a:ext uri="{FF2B5EF4-FFF2-40B4-BE49-F238E27FC236}">
                    <a16:creationId xmlns:a16="http://schemas.microsoft.com/office/drawing/2014/main" id="{E257A588-7229-B687-116E-239332B0A705}"/>
                  </a:ext>
                </a:extLst>
              </p:cNvPr>
              <p:cNvSpPr txBox="1"/>
              <p:nvPr/>
            </p:nvSpPr>
            <p:spPr>
              <a:xfrm>
                <a:off x="4118392" y="6392597"/>
                <a:ext cx="9003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5" name="TextBox 494">
                <a:extLst>
                  <a:ext uri="{FF2B5EF4-FFF2-40B4-BE49-F238E27FC236}">
                    <a16:creationId xmlns:a16="http://schemas.microsoft.com/office/drawing/2014/main" id="{EBA8E3CF-0A22-662F-BE45-63398AB5E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392" y="6392597"/>
                <a:ext cx="900375" cy="369332"/>
              </a:xfrm>
              <a:prstGeom prst="rect">
                <a:avLst/>
              </a:prstGeom>
              <a:blipFill>
                <a:blip r:embed="rId2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6" name="TextBox 495">
                <a:extLst>
                  <a:ext uri="{FF2B5EF4-FFF2-40B4-BE49-F238E27FC236}">
                    <a16:creationId xmlns:a16="http://schemas.microsoft.com/office/drawing/2014/main" id="{D678DE88-194D-C0CB-4D7D-7B4FDC8AE11A}"/>
                  </a:ext>
                </a:extLst>
              </p:cNvPr>
              <p:cNvSpPr txBox="1"/>
              <p:nvPr/>
            </p:nvSpPr>
            <p:spPr>
              <a:xfrm>
                <a:off x="6206163" y="6092383"/>
                <a:ext cx="9245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6" name="TextBox 495">
                <a:extLst>
                  <a:ext uri="{FF2B5EF4-FFF2-40B4-BE49-F238E27FC236}">
                    <a16:creationId xmlns:a16="http://schemas.microsoft.com/office/drawing/2014/main" id="{2A6B1783-0702-8CD7-C2F2-DBC2DF9D1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163" y="6092383"/>
                <a:ext cx="924548" cy="369332"/>
              </a:xfrm>
              <a:prstGeom prst="rect">
                <a:avLst/>
              </a:prstGeom>
              <a:blipFill>
                <a:blip r:embed="rId2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7" name="TextBox 496">
                <a:extLst>
                  <a:ext uri="{FF2B5EF4-FFF2-40B4-BE49-F238E27FC236}">
                    <a16:creationId xmlns:a16="http://schemas.microsoft.com/office/drawing/2014/main" id="{CA672811-E473-ACEB-BAFE-18E8582EDAEF}"/>
                  </a:ext>
                </a:extLst>
              </p:cNvPr>
              <p:cNvSpPr txBox="1"/>
              <p:nvPr/>
            </p:nvSpPr>
            <p:spPr>
              <a:xfrm>
                <a:off x="7376250" y="5547464"/>
                <a:ext cx="929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7" name="TextBox 496">
                <a:extLst>
                  <a:ext uri="{FF2B5EF4-FFF2-40B4-BE49-F238E27FC236}">
                    <a16:creationId xmlns:a16="http://schemas.microsoft.com/office/drawing/2014/main" id="{6608E6E3-C28F-5CE5-C7A3-CD89FD1EF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250" y="5547464"/>
                <a:ext cx="929229" cy="369332"/>
              </a:xfrm>
              <a:prstGeom prst="rect">
                <a:avLst/>
              </a:prstGeom>
              <a:blipFill>
                <a:blip r:embed="rId2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8" name="TextBox 497">
                <a:extLst>
                  <a:ext uri="{FF2B5EF4-FFF2-40B4-BE49-F238E27FC236}">
                    <a16:creationId xmlns:a16="http://schemas.microsoft.com/office/drawing/2014/main" id="{54E3FC02-BF98-2FBB-F2C7-66BF75D0B15B}"/>
                  </a:ext>
                </a:extLst>
              </p:cNvPr>
              <p:cNvSpPr txBox="1"/>
              <p:nvPr/>
            </p:nvSpPr>
            <p:spPr>
              <a:xfrm>
                <a:off x="6149937" y="4956437"/>
                <a:ext cx="8972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8" name="TextBox 497">
                <a:extLst>
                  <a:ext uri="{FF2B5EF4-FFF2-40B4-BE49-F238E27FC236}">
                    <a16:creationId xmlns:a16="http://schemas.microsoft.com/office/drawing/2014/main" id="{AAE94AE6-E7E6-D220-B866-36A5F470B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937" y="4956437"/>
                <a:ext cx="897297" cy="369332"/>
              </a:xfrm>
              <a:prstGeom prst="rect">
                <a:avLst/>
              </a:prstGeom>
              <a:blipFill>
                <a:blip r:embed="rId2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9" name="TextBox 498">
                <a:extLst>
                  <a:ext uri="{FF2B5EF4-FFF2-40B4-BE49-F238E27FC236}">
                    <a16:creationId xmlns:a16="http://schemas.microsoft.com/office/drawing/2014/main" id="{64D90739-3B15-7BBB-5123-F0B97EBA214A}"/>
                  </a:ext>
                </a:extLst>
              </p:cNvPr>
              <p:cNvSpPr txBox="1"/>
              <p:nvPr/>
            </p:nvSpPr>
            <p:spPr>
              <a:xfrm>
                <a:off x="1177057" y="5580677"/>
                <a:ext cx="91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9" name="TextBox 498">
                <a:extLst>
                  <a:ext uri="{FF2B5EF4-FFF2-40B4-BE49-F238E27FC236}">
                    <a16:creationId xmlns:a16="http://schemas.microsoft.com/office/drawing/2014/main" id="{18495F6E-272B-5158-C50E-8DE6B33AB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057" y="5580677"/>
                <a:ext cx="915956" cy="369332"/>
              </a:xfrm>
              <a:prstGeom prst="rect">
                <a:avLst/>
              </a:prstGeom>
              <a:blipFill>
                <a:blip r:embed="rId2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0" name="TextBox 499">
                <a:extLst>
                  <a:ext uri="{FF2B5EF4-FFF2-40B4-BE49-F238E27FC236}">
                    <a16:creationId xmlns:a16="http://schemas.microsoft.com/office/drawing/2014/main" id="{0755EAC6-44E0-B75B-B8DC-0A548E4740F7}"/>
                  </a:ext>
                </a:extLst>
              </p:cNvPr>
              <p:cNvSpPr txBox="1"/>
              <p:nvPr/>
            </p:nvSpPr>
            <p:spPr>
              <a:xfrm>
                <a:off x="2155173" y="4740730"/>
                <a:ext cx="9142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0" name="TextBox 499">
                <a:extLst>
                  <a:ext uri="{FF2B5EF4-FFF2-40B4-BE49-F238E27FC236}">
                    <a16:creationId xmlns:a16="http://schemas.microsoft.com/office/drawing/2014/main" id="{09DF3684-441D-FBAD-6EB0-328197345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173" y="4740730"/>
                <a:ext cx="914289" cy="369332"/>
              </a:xfrm>
              <a:prstGeom prst="rect">
                <a:avLst/>
              </a:prstGeom>
              <a:blipFill>
                <a:blip r:embed="rId3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1" name="TextBox 500">
                <a:extLst>
                  <a:ext uri="{FF2B5EF4-FFF2-40B4-BE49-F238E27FC236}">
                    <a16:creationId xmlns:a16="http://schemas.microsoft.com/office/drawing/2014/main" id="{2107092B-7DF2-6EC2-566F-DB0097513301}"/>
                  </a:ext>
                </a:extLst>
              </p:cNvPr>
              <p:cNvSpPr txBox="1"/>
              <p:nvPr/>
            </p:nvSpPr>
            <p:spPr>
              <a:xfrm>
                <a:off x="3074800" y="5550806"/>
                <a:ext cx="9146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1" name="TextBox 500">
                <a:extLst>
                  <a:ext uri="{FF2B5EF4-FFF2-40B4-BE49-F238E27FC236}">
                    <a16:creationId xmlns:a16="http://schemas.microsoft.com/office/drawing/2014/main" id="{E3223044-538A-9D27-E5ED-C99E79563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800" y="5550806"/>
                <a:ext cx="914609" cy="369332"/>
              </a:xfrm>
              <a:prstGeom prst="rect">
                <a:avLst/>
              </a:prstGeom>
              <a:blipFill>
                <a:blip r:embed="rId3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2" name="TextBox 501">
                <a:extLst>
                  <a:ext uri="{FF2B5EF4-FFF2-40B4-BE49-F238E27FC236}">
                    <a16:creationId xmlns:a16="http://schemas.microsoft.com/office/drawing/2014/main" id="{8E37A27D-FFE8-CF6F-7352-A545A389AB4F}"/>
                  </a:ext>
                </a:extLst>
              </p:cNvPr>
              <p:cNvSpPr txBox="1"/>
              <p:nvPr/>
            </p:nvSpPr>
            <p:spPr>
              <a:xfrm>
                <a:off x="4042087" y="4646952"/>
                <a:ext cx="9180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2" name="TextBox 501">
                <a:extLst>
                  <a:ext uri="{FF2B5EF4-FFF2-40B4-BE49-F238E27FC236}">
                    <a16:creationId xmlns:a16="http://schemas.microsoft.com/office/drawing/2014/main" id="{FD31A358-E785-F78F-360B-1FE30989E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2087" y="4646952"/>
                <a:ext cx="918008" cy="369332"/>
              </a:xfrm>
              <a:prstGeom prst="rect">
                <a:avLst/>
              </a:prstGeom>
              <a:blipFill>
                <a:blip r:embed="rId3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3" name="TextBox 502">
                <a:extLst>
                  <a:ext uri="{FF2B5EF4-FFF2-40B4-BE49-F238E27FC236}">
                    <a16:creationId xmlns:a16="http://schemas.microsoft.com/office/drawing/2014/main" id="{F9AAB133-2903-8E37-C34E-261E13B7CA81}"/>
                  </a:ext>
                </a:extLst>
              </p:cNvPr>
              <p:cNvSpPr txBox="1"/>
              <p:nvPr/>
            </p:nvSpPr>
            <p:spPr>
              <a:xfrm>
                <a:off x="0" y="3638490"/>
                <a:ext cx="9144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7030A0"/>
                    </a:solidFill>
                  </a:rPr>
                  <a:t>Circuit for which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𝐕</m:t>
                        </m:r>
                        <m:r>
                          <a:rPr lang="en-US" sz="20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sz="20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𝐯𝐮</m:t>
                        </m:r>
                      </m:sub>
                    </m:sSub>
                    <m:r>
                      <a:rPr lang="en-US" sz="2000" b="1" i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US" sz="20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𝐯𝐮</m:t>
                        </m:r>
                      </m:sub>
                    </m:sSub>
                  </m:oMath>
                </a14:m>
                <a:endParaRPr 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03" name="TextBox 502">
                <a:extLst>
                  <a:ext uri="{FF2B5EF4-FFF2-40B4-BE49-F238E27FC236}">
                    <a16:creationId xmlns:a16="http://schemas.microsoft.com/office/drawing/2014/main" id="{809256DD-633A-B725-FC45-5B3131592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38490"/>
                <a:ext cx="9144000" cy="400110"/>
              </a:xfrm>
              <a:prstGeom prst="rect">
                <a:avLst/>
              </a:prstGeom>
              <a:blipFill>
                <a:blip r:embed="rId33"/>
                <a:stretch>
                  <a:fillRect t="-9091" b="-257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2" name="Oval 741">
            <a:extLst>
              <a:ext uri="{FF2B5EF4-FFF2-40B4-BE49-F238E27FC236}">
                <a16:creationId xmlns:a16="http://schemas.microsoft.com/office/drawing/2014/main" id="{37D8C151-74B4-A43C-5E33-F48D2B8B5354}"/>
              </a:ext>
            </a:extLst>
          </p:cNvPr>
          <p:cNvSpPr/>
          <p:nvPr/>
        </p:nvSpPr>
        <p:spPr>
          <a:xfrm>
            <a:off x="1524000" y="165168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3" name="Oval 742">
            <a:extLst>
              <a:ext uri="{FF2B5EF4-FFF2-40B4-BE49-F238E27FC236}">
                <a16:creationId xmlns:a16="http://schemas.microsoft.com/office/drawing/2014/main" id="{D7738C68-C4F3-8530-D4B9-EE063F6BB635}"/>
              </a:ext>
            </a:extLst>
          </p:cNvPr>
          <p:cNvSpPr/>
          <p:nvPr/>
        </p:nvSpPr>
        <p:spPr>
          <a:xfrm>
            <a:off x="2362200" y="248988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4" name="Oval 743">
            <a:extLst>
              <a:ext uri="{FF2B5EF4-FFF2-40B4-BE49-F238E27FC236}">
                <a16:creationId xmlns:a16="http://schemas.microsoft.com/office/drawing/2014/main" id="{54DC906B-D4B6-59D6-A5D5-8C7EB6994608}"/>
              </a:ext>
            </a:extLst>
          </p:cNvPr>
          <p:cNvSpPr/>
          <p:nvPr/>
        </p:nvSpPr>
        <p:spPr>
          <a:xfrm>
            <a:off x="2438400" y="81348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5" name="Oval 744">
            <a:extLst>
              <a:ext uri="{FF2B5EF4-FFF2-40B4-BE49-F238E27FC236}">
                <a16:creationId xmlns:a16="http://schemas.microsoft.com/office/drawing/2014/main" id="{EC96157B-402D-030F-A99A-E431F8898F61}"/>
              </a:ext>
            </a:extLst>
          </p:cNvPr>
          <p:cNvSpPr/>
          <p:nvPr/>
        </p:nvSpPr>
        <p:spPr>
          <a:xfrm>
            <a:off x="4267200" y="81348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6" name="Oval 745">
            <a:extLst>
              <a:ext uri="{FF2B5EF4-FFF2-40B4-BE49-F238E27FC236}">
                <a16:creationId xmlns:a16="http://schemas.microsoft.com/office/drawing/2014/main" id="{A1DE0505-E37A-52B8-AABB-378EC81A4E53}"/>
              </a:ext>
            </a:extLst>
          </p:cNvPr>
          <p:cNvSpPr/>
          <p:nvPr/>
        </p:nvSpPr>
        <p:spPr>
          <a:xfrm>
            <a:off x="4267200" y="246386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" name="Oval 746">
            <a:extLst>
              <a:ext uri="{FF2B5EF4-FFF2-40B4-BE49-F238E27FC236}">
                <a16:creationId xmlns:a16="http://schemas.microsoft.com/office/drawing/2014/main" id="{A1C6B0F8-1E85-F3E6-9786-D6E23A2B6788}"/>
              </a:ext>
            </a:extLst>
          </p:cNvPr>
          <p:cNvSpPr/>
          <p:nvPr/>
        </p:nvSpPr>
        <p:spPr>
          <a:xfrm>
            <a:off x="5257800" y="157548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8" name="Oval 747">
            <a:extLst>
              <a:ext uri="{FF2B5EF4-FFF2-40B4-BE49-F238E27FC236}">
                <a16:creationId xmlns:a16="http://schemas.microsoft.com/office/drawing/2014/main" id="{6E3DEE2B-7BC7-E960-B916-50E0EF61ABC9}"/>
              </a:ext>
            </a:extLst>
          </p:cNvPr>
          <p:cNvSpPr/>
          <p:nvPr/>
        </p:nvSpPr>
        <p:spPr>
          <a:xfrm>
            <a:off x="6400800" y="104208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9" name="Oval 748">
            <a:extLst>
              <a:ext uri="{FF2B5EF4-FFF2-40B4-BE49-F238E27FC236}">
                <a16:creationId xmlns:a16="http://schemas.microsoft.com/office/drawing/2014/main" id="{27866167-A4A4-A58E-124F-1C770A13158A}"/>
              </a:ext>
            </a:extLst>
          </p:cNvPr>
          <p:cNvSpPr/>
          <p:nvPr/>
        </p:nvSpPr>
        <p:spPr>
          <a:xfrm>
            <a:off x="6477000" y="218508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0" name="Oval 749">
            <a:extLst>
              <a:ext uri="{FF2B5EF4-FFF2-40B4-BE49-F238E27FC236}">
                <a16:creationId xmlns:a16="http://schemas.microsoft.com/office/drawing/2014/main" id="{CD9F4B6C-980C-A125-2118-5B1B9C72E289}"/>
              </a:ext>
            </a:extLst>
          </p:cNvPr>
          <p:cNvSpPr/>
          <p:nvPr/>
        </p:nvSpPr>
        <p:spPr>
          <a:xfrm>
            <a:off x="7543800" y="157548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1" name="Oval 750">
            <a:extLst>
              <a:ext uri="{FF2B5EF4-FFF2-40B4-BE49-F238E27FC236}">
                <a16:creationId xmlns:a16="http://schemas.microsoft.com/office/drawing/2014/main" id="{0E2A1192-1750-A75E-F9B1-F773785CC12C}"/>
              </a:ext>
            </a:extLst>
          </p:cNvPr>
          <p:cNvSpPr/>
          <p:nvPr/>
        </p:nvSpPr>
        <p:spPr>
          <a:xfrm>
            <a:off x="3352800" y="165168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2" name="Straight Connector 751">
            <a:extLst>
              <a:ext uri="{FF2B5EF4-FFF2-40B4-BE49-F238E27FC236}">
                <a16:creationId xmlns:a16="http://schemas.microsoft.com/office/drawing/2014/main" id="{A3841A83-0277-0DF2-FFE9-72A8055A39D5}"/>
              </a:ext>
            </a:extLst>
          </p:cNvPr>
          <p:cNvCxnSpPr>
            <a:cxnSpLocks/>
            <a:stCxn id="742" idx="5"/>
            <a:endCxn id="743" idx="1"/>
          </p:cNvCxnSpPr>
          <p:nvPr/>
        </p:nvCxnSpPr>
        <p:spPr>
          <a:xfrm>
            <a:off x="1654082" y="1781767"/>
            <a:ext cx="7304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3" name="Straight Connector 752">
            <a:extLst>
              <a:ext uri="{FF2B5EF4-FFF2-40B4-BE49-F238E27FC236}">
                <a16:creationId xmlns:a16="http://schemas.microsoft.com/office/drawing/2014/main" id="{7211F3E8-3224-14FF-4D76-39B0697AC089}"/>
              </a:ext>
            </a:extLst>
          </p:cNvPr>
          <p:cNvCxnSpPr>
            <a:cxnSpLocks/>
            <a:stCxn id="742" idx="7"/>
            <a:endCxn id="744" idx="3"/>
          </p:cNvCxnSpPr>
          <p:nvPr/>
        </p:nvCxnSpPr>
        <p:spPr>
          <a:xfrm flipV="1">
            <a:off x="1654082" y="943567"/>
            <a:ext cx="8066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4" name="Straight Connector 753">
            <a:extLst>
              <a:ext uri="{FF2B5EF4-FFF2-40B4-BE49-F238E27FC236}">
                <a16:creationId xmlns:a16="http://schemas.microsoft.com/office/drawing/2014/main" id="{CCD00DE9-975F-B12E-8C93-28DE4654F7A4}"/>
              </a:ext>
            </a:extLst>
          </p:cNvPr>
          <p:cNvCxnSpPr>
            <a:cxnSpLocks/>
            <a:stCxn id="751" idx="1"/>
            <a:endCxn id="744" idx="5"/>
          </p:cNvCxnSpPr>
          <p:nvPr/>
        </p:nvCxnSpPr>
        <p:spPr>
          <a:xfrm flipH="1" flipV="1">
            <a:off x="2568482" y="943567"/>
            <a:ext cx="8066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5" name="Straight Connector 754">
            <a:extLst>
              <a:ext uri="{FF2B5EF4-FFF2-40B4-BE49-F238E27FC236}">
                <a16:creationId xmlns:a16="http://schemas.microsoft.com/office/drawing/2014/main" id="{5F0570D6-669E-E880-4ED1-7EBD436589AA}"/>
              </a:ext>
            </a:extLst>
          </p:cNvPr>
          <p:cNvCxnSpPr>
            <a:cxnSpLocks/>
            <a:stCxn id="751" idx="7"/>
            <a:endCxn id="745" idx="3"/>
          </p:cNvCxnSpPr>
          <p:nvPr/>
        </p:nvCxnSpPr>
        <p:spPr>
          <a:xfrm flipV="1">
            <a:off x="3482882" y="943567"/>
            <a:ext cx="8066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6" name="Straight Connector 755">
            <a:extLst>
              <a:ext uri="{FF2B5EF4-FFF2-40B4-BE49-F238E27FC236}">
                <a16:creationId xmlns:a16="http://schemas.microsoft.com/office/drawing/2014/main" id="{30184423-2221-69D2-73D3-90776A24D0B4}"/>
              </a:ext>
            </a:extLst>
          </p:cNvPr>
          <p:cNvCxnSpPr>
            <a:cxnSpLocks/>
            <a:stCxn id="743" idx="7"/>
            <a:endCxn id="746" idx="2"/>
          </p:cNvCxnSpPr>
          <p:nvPr/>
        </p:nvCxnSpPr>
        <p:spPr>
          <a:xfrm>
            <a:off x="2492282" y="2512203"/>
            <a:ext cx="1774918" cy="2786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7" name="Straight Connector 756">
            <a:extLst>
              <a:ext uri="{FF2B5EF4-FFF2-40B4-BE49-F238E27FC236}">
                <a16:creationId xmlns:a16="http://schemas.microsoft.com/office/drawing/2014/main" id="{9B45B23D-D053-4BA1-5721-D710AECCD4D6}"/>
              </a:ext>
            </a:extLst>
          </p:cNvPr>
          <p:cNvCxnSpPr>
            <a:cxnSpLocks/>
            <a:stCxn id="743" idx="7"/>
            <a:endCxn id="751" idx="3"/>
          </p:cNvCxnSpPr>
          <p:nvPr/>
        </p:nvCxnSpPr>
        <p:spPr>
          <a:xfrm flipV="1">
            <a:off x="2492282" y="1781767"/>
            <a:ext cx="8828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8" name="Straight Connector 757">
            <a:extLst>
              <a:ext uri="{FF2B5EF4-FFF2-40B4-BE49-F238E27FC236}">
                <a16:creationId xmlns:a16="http://schemas.microsoft.com/office/drawing/2014/main" id="{2F198647-7FBA-BC5E-A078-232DBE188628}"/>
              </a:ext>
            </a:extLst>
          </p:cNvPr>
          <p:cNvCxnSpPr>
            <a:cxnSpLocks/>
            <a:stCxn id="745" idx="5"/>
            <a:endCxn id="747" idx="1"/>
          </p:cNvCxnSpPr>
          <p:nvPr/>
        </p:nvCxnSpPr>
        <p:spPr>
          <a:xfrm>
            <a:off x="4397282" y="943567"/>
            <a:ext cx="882836" cy="6542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9" name="Straight Connector 758">
            <a:extLst>
              <a:ext uri="{FF2B5EF4-FFF2-40B4-BE49-F238E27FC236}">
                <a16:creationId xmlns:a16="http://schemas.microsoft.com/office/drawing/2014/main" id="{742CE991-FFAA-4034-6362-CE8E20E6BB5C}"/>
              </a:ext>
            </a:extLst>
          </p:cNvPr>
          <p:cNvCxnSpPr>
            <a:cxnSpLocks/>
            <a:stCxn id="746" idx="7"/>
            <a:endCxn id="747" idx="3"/>
          </p:cNvCxnSpPr>
          <p:nvPr/>
        </p:nvCxnSpPr>
        <p:spPr>
          <a:xfrm flipV="1">
            <a:off x="4397282" y="1705567"/>
            <a:ext cx="882836" cy="78061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0" name="Straight Connector 759">
            <a:extLst>
              <a:ext uri="{FF2B5EF4-FFF2-40B4-BE49-F238E27FC236}">
                <a16:creationId xmlns:a16="http://schemas.microsoft.com/office/drawing/2014/main" id="{7D9E4869-A9E9-0ACD-2D3C-C16B05BE9B5A}"/>
              </a:ext>
            </a:extLst>
          </p:cNvPr>
          <p:cNvCxnSpPr>
            <a:cxnSpLocks/>
            <a:stCxn id="746" idx="1"/>
            <a:endCxn id="751" idx="5"/>
          </p:cNvCxnSpPr>
          <p:nvPr/>
        </p:nvCxnSpPr>
        <p:spPr>
          <a:xfrm flipH="1" flipV="1">
            <a:off x="3482882" y="1781767"/>
            <a:ext cx="806636" cy="70441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1" name="Straight Connector 760">
            <a:extLst>
              <a:ext uri="{FF2B5EF4-FFF2-40B4-BE49-F238E27FC236}">
                <a16:creationId xmlns:a16="http://schemas.microsoft.com/office/drawing/2014/main" id="{1461DAD6-4B4E-42BA-69DC-8D6551269A63}"/>
              </a:ext>
            </a:extLst>
          </p:cNvPr>
          <p:cNvCxnSpPr>
            <a:cxnSpLocks/>
          </p:cNvCxnSpPr>
          <p:nvPr/>
        </p:nvCxnSpPr>
        <p:spPr>
          <a:xfrm flipH="1">
            <a:off x="2568482" y="889685"/>
            <a:ext cx="172103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2" name="Straight Connector 761">
            <a:extLst>
              <a:ext uri="{FF2B5EF4-FFF2-40B4-BE49-F238E27FC236}">
                <a16:creationId xmlns:a16="http://schemas.microsoft.com/office/drawing/2014/main" id="{497B6A88-44AA-EC2E-4F07-11074082FAA3}"/>
              </a:ext>
            </a:extLst>
          </p:cNvPr>
          <p:cNvCxnSpPr>
            <a:cxnSpLocks/>
            <a:stCxn id="748" idx="3"/>
            <a:endCxn id="747" idx="6"/>
          </p:cNvCxnSpPr>
          <p:nvPr/>
        </p:nvCxnSpPr>
        <p:spPr>
          <a:xfrm flipH="1">
            <a:off x="5410200" y="1172167"/>
            <a:ext cx="1012918" cy="4795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3" name="Straight Connector 762">
            <a:extLst>
              <a:ext uri="{FF2B5EF4-FFF2-40B4-BE49-F238E27FC236}">
                <a16:creationId xmlns:a16="http://schemas.microsoft.com/office/drawing/2014/main" id="{A39EB31D-8327-0660-8D5F-FBA0F71A590F}"/>
              </a:ext>
            </a:extLst>
          </p:cNvPr>
          <p:cNvCxnSpPr>
            <a:cxnSpLocks/>
            <a:stCxn id="750" idx="1"/>
            <a:endCxn id="748" idx="5"/>
          </p:cNvCxnSpPr>
          <p:nvPr/>
        </p:nvCxnSpPr>
        <p:spPr>
          <a:xfrm flipH="1" flipV="1">
            <a:off x="6530882" y="1172167"/>
            <a:ext cx="1035236" cy="4256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4" name="Straight Connector 763">
            <a:extLst>
              <a:ext uri="{FF2B5EF4-FFF2-40B4-BE49-F238E27FC236}">
                <a16:creationId xmlns:a16="http://schemas.microsoft.com/office/drawing/2014/main" id="{8F4E2DAE-A45E-AE4C-C3A2-719469003948}"/>
              </a:ext>
            </a:extLst>
          </p:cNvPr>
          <p:cNvCxnSpPr>
            <a:cxnSpLocks/>
            <a:stCxn id="749" idx="2"/>
            <a:endCxn id="747" idx="5"/>
          </p:cNvCxnSpPr>
          <p:nvPr/>
        </p:nvCxnSpPr>
        <p:spPr>
          <a:xfrm flipH="1" flipV="1">
            <a:off x="5387882" y="1705567"/>
            <a:ext cx="1089118" cy="5557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5" name="Straight Connector 764">
            <a:extLst>
              <a:ext uri="{FF2B5EF4-FFF2-40B4-BE49-F238E27FC236}">
                <a16:creationId xmlns:a16="http://schemas.microsoft.com/office/drawing/2014/main" id="{7CC85E97-30E2-DB84-B15A-458229909E3D}"/>
              </a:ext>
            </a:extLst>
          </p:cNvPr>
          <p:cNvCxnSpPr>
            <a:cxnSpLocks/>
            <a:stCxn id="749" idx="6"/>
            <a:endCxn id="750" idx="3"/>
          </p:cNvCxnSpPr>
          <p:nvPr/>
        </p:nvCxnSpPr>
        <p:spPr>
          <a:xfrm flipV="1">
            <a:off x="6629400" y="1705567"/>
            <a:ext cx="936718" cy="5557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6" name="Straight Connector 765">
            <a:extLst>
              <a:ext uri="{FF2B5EF4-FFF2-40B4-BE49-F238E27FC236}">
                <a16:creationId xmlns:a16="http://schemas.microsoft.com/office/drawing/2014/main" id="{5AE0E093-B25E-F899-4373-67EBB52A71FA}"/>
              </a:ext>
            </a:extLst>
          </p:cNvPr>
          <p:cNvCxnSpPr>
            <a:cxnSpLocks/>
            <a:stCxn id="746" idx="0"/>
            <a:endCxn id="745" idx="4"/>
          </p:cNvCxnSpPr>
          <p:nvPr/>
        </p:nvCxnSpPr>
        <p:spPr>
          <a:xfrm flipV="1">
            <a:off x="4343400" y="965885"/>
            <a:ext cx="0" cy="149798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7" name="Group 766">
            <a:extLst>
              <a:ext uri="{FF2B5EF4-FFF2-40B4-BE49-F238E27FC236}">
                <a16:creationId xmlns:a16="http://schemas.microsoft.com/office/drawing/2014/main" id="{70D3C1ED-5992-4F37-E463-5878869C4AD3}"/>
              </a:ext>
            </a:extLst>
          </p:cNvPr>
          <p:cNvGrpSpPr/>
          <p:nvPr/>
        </p:nvGrpSpPr>
        <p:grpSpPr>
          <a:xfrm rot="16686468">
            <a:off x="4137280" y="1578395"/>
            <a:ext cx="437629" cy="279410"/>
            <a:chOff x="2933700" y="4038600"/>
            <a:chExt cx="723900" cy="439550"/>
          </a:xfrm>
        </p:grpSpPr>
        <p:sp>
          <p:nvSpPr>
            <p:cNvPr id="768" name="Rectangle 767">
              <a:extLst>
                <a:ext uri="{FF2B5EF4-FFF2-40B4-BE49-F238E27FC236}">
                  <a16:creationId xmlns:a16="http://schemas.microsoft.com/office/drawing/2014/main" id="{3E5320DF-FBAB-DCA2-59B9-A1326F928969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9" name="Group 768">
              <a:extLst>
                <a:ext uri="{FF2B5EF4-FFF2-40B4-BE49-F238E27FC236}">
                  <a16:creationId xmlns:a16="http://schemas.microsoft.com/office/drawing/2014/main" id="{A122F133-C29A-B48F-8962-0BD84BF7BD9A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770" name="Straight Connector 769">
                <a:extLst>
                  <a:ext uri="{FF2B5EF4-FFF2-40B4-BE49-F238E27FC236}">
                    <a16:creationId xmlns:a16="http://schemas.microsoft.com/office/drawing/2014/main" id="{C4E323C6-6944-7A48-DB10-AC6F83F1051F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1" name="Straight Connector 770">
                <a:extLst>
                  <a:ext uri="{FF2B5EF4-FFF2-40B4-BE49-F238E27FC236}">
                    <a16:creationId xmlns:a16="http://schemas.microsoft.com/office/drawing/2014/main" id="{9D1B0174-83F6-0B78-6A5F-9E80FE0CC222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2" name="Straight Connector 771">
                <a:extLst>
                  <a:ext uri="{FF2B5EF4-FFF2-40B4-BE49-F238E27FC236}">
                    <a16:creationId xmlns:a16="http://schemas.microsoft.com/office/drawing/2014/main" id="{9E0FE81D-651D-D687-E2AD-9A956ECF7B6C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3" name="Straight Connector 772">
                <a:extLst>
                  <a:ext uri="{FF2B5EF4-FFF2-40B4-BE49-F238E27FC236}">
                    <a16:creationId xmlns:a16="http://schemas.microsoft.com/office/drawing/2014/main" id="{B1745016-C64D-B53A-4F2D-4F5350AAEFC7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4" name="Straight Connector 773">
                <a:extLst>
                  <a:ext uri="{FF2B5EF4-FFF2-40B4-BE49-F238E27FC236}">
                    <a16:creationId xmlns:a16="http://schemas.microsoft.com/office/drawing/2014/main" id="{1030BCD9-E4AE-9AD4-479F-220FD1662427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5" name="Straight Connector 774">
                <a:extLst>
                  <a:ext uri="{FF2B5EF4-FFF2-40B4-BE49-F238E27FC236}">
                    <a16:creationId xmlns:a16="http://schemas.microsoft.com/office/drawing/2014/main" id="{02C4A3BA-8E80-863E-78DB-4659BB12D8FC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6" name="Straight Connector 775">
                <a:extLst>
                  <a:ext uri="{FF2B5EF4-FFF2-40B4-BE49-F238E27FC236}">
                    <a16:creationId xmlns:a16="http://schemas.microsoft.com/office/drawing/2014/main" id="{CB208909-9295-0378-FB93-CEFF045D2771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7" name="Straight Connector 776">
                <a:extLst>
                  <a:ext uri="{FF2B5EF4-FFF2-40B4-BE49-F238E27FC236}">
                    <a16:creationId xmlns:a16="http://schemas.microsoft.com/office/drawing/2014/main" id="{3CFD00A5-B6F9-8000-49F6-AFF3CB523FAB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8" name="Straight Connector 777">
                <a:extLst>
                  <a:ext uri="{FF2B5EF4-FFF2-40B4-BE49-F238E27FC236}">
                    <a16:creationId xmlns:a16="http://schemas.microsoft.com/office/drawing/2014/main" id="{64187674-97DE-358F-B9C6-869431B4D3D9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79" name="Group 778">
            <a:extLst>
              <a:ext uri="{FF2B5EF4-FFF2-40B4-BE49-F238E27FC236}">
                <a16:creationId xmlns:a16="http://schemas.microsoft.com/office/drawing/2014/main" id="{E80F9E19-03FC-14B4-9B64-BCE1E3C33029}"/>
              </a:ext>
            </a:extLst>
          </p:cNvPr>
          <p:cNvGrpSpPr/>
          <p:nvPr/>
        </p:nvGrpSpPr>
        <p:grpSpPr>
          <a:xfrm rot="19378890">
            <a:off x="3693440" y="1154633"/>
            <a:ext cx="437629" cy="279410"/>
            <a:chOff x="2933700" y="4038600"/>
            <a:chExt cx="723900" cy="439550"/>
          </a:xfrm>
        </p:grpSpPr>
        <p:sp>
          <p:nvSpPr>
            <p:cNvPr id="780" name="Rectangle 779">
              <a:extLst>
                <a:ext uri="{FF2B5EF4-FFF2-40B4-BE49-F238E27FC236}">
                  <a16:creationId xmlns:a16="http://schemas.microsoft.com/office/drawing/2014/main" id="{7EFE507D-2370-C4F1-135C-CA5F666EE9CE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81" name="Group 780">
              <a:extLst>
                <a:ext uri="{FF2B5EF4-FFF2-40B4-BE49-F238E27FC236}">
                  <a16:creationId xmlns:a16="http://schemas.microsoft.com/office/drawing/2014/main" id="{A4466A70-1A18-5078-CC61-C6E4B4C7957A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782" name="Straight Connector 781">
                <a:extLst>
                  <a:ext uri="{FF2B5EF4-FFF2-40B4-BE49-F238E27FC236}">
                    <a16:creationId xmlns:a16="http://schemas.microsoft.com/office/drawing/2014/main" id="{A73BBFFE-3BC5-7858-BC15-B3C31BF3B9D2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3" name="Straight Connector 782">
                <a:extLst>
                  <a:ext uri="{FF2B5EF4-FFF2-40B4-BE49-F238E27FC236}">
                    <a16:creationId xmlns:a16="http://schemas.microsoft.com/office/drawing/2014/main" id="{D859B2C8-F927-2BD0-9B84-6B3235DC95C8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4" name="Straight Connector 783">
                <a:extLst>
                  <a:ext uri="{FF2B5EF4-FFF2-40B4-BE49-F238E27FC236}">
                    <a16:creationId xmlns:a16="http://schemas.microsoft.com/office/drawing/2014/main" id="{0ABD2D29-BA54-5DA7-E42F-EAF223C4E713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5" name="Straight Connector 784">
                <a:extLst>
                  <a:ext uri="{FF2B5EF4-FFF2-40B4-BE49-F238E27FC236}">
                    <a16:creationId xmlns:a16="http://schemas.microsoft.com/office/drawing/2014/main" id="{44E7DB5A-138D-F303-5DCA-5C9C46E92E64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6" name="Straight Connector 785">
                <a:extLst>
                  <a:ext uri="{FF2B5EF4-FFF2-40B4-BE49-F238E27FC236}">
                    <a16:creationId xmlns:a16="http://schemas.microsoft.com/office/drawing/2014/main" id="{26231517-C746-DE8F-C1E4-4063D0F8A760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7" name="Straight Connector 786">
                <a:extLst>
                  <a:ext uri="{FF2B5EF4-FFF2-40B4-BE49-F238E27FC236}">
                    <a16:creationId xmlns:a16="http://schemas.microsoft.com/office/drawing/2014/main" id="{9E6963E0-359A-3717-C78E-717D37C07B2D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8" name="Straight Connector 787">
                <a:extLst>
                  <a:ext uri="{FF2B5EF4-FFF2-40B4-BE49-F238E27FC236}">
                    <a16:creationId xmlns:a16="http://schemas.microsoft.com/office/drawing/2014/main" id="{066083D8-A9C4-1651-5076-342090FAD7BE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9" name="Straight Connector 788">
                <a:extLst>
                  <a:ext uri="{FF2B5EF4-FFF2-40B4-BE49-F238E27FC236}">
                    <a16:creationId xmlns:a16="http://schemas.microsoft.com/office/drawing/2014/main" id="{FD99AEFD-4980-30A7-F561-0ACF24AF499C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0" name="Straight Connector 789">
                <a:extLst>
                  <a:ext uri="{FF2B5EF4-FFF2-40B4-BE49-F238E27FC236}">
                    <a16:creationId xmlns:a16="http://schemas.microsoft.com/office/drawing/2014/main" id="{9311ADCB-D284-2FB3-407A-1DCE0D11631B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91" name="Group 790">
            <a:extLst>
              <a:ext uri="{FF2B5EF4-FFF2-40B4-BE49-F238E27FC236}">
                <a16:creationId xmlns:a16="http://schemas.microsoft.com/office/drawing/2014/main" id="{25B95A6C-99B8-9195-BDC6-1BFBC519D755}"/>
              </a:ext>
            </a:extLst>
          </p:cNvPr>
          <p:cNvGrpSpPr/>
          <p:nvPr/>
        </p:nvGrpSpPr>
        <p:grpSpPr>
          <a:xfrm rot="19378890">
            <a:off x="1868809" y="1116291"/>
            <a:ext cx="437629" cy="279410"/>
            <a:chOff x="2933700" y="4038600"/>
            <a:chExt cx="723900" cy="439550"/>
          </a:xfrm>
        </p:grpSpPr>
        <p:sp>
          <p:nvSpPr>
            <p:cNvPr id="792" name="Rectangle 791">
              <a:extLst>
                <a:ext uri="{FF2B5EF4-FFF2-40B4-BE49-F238E27FC236}">
                  <a16:creationId xmlns:a16="http://schemas.microsoft.com/office/drawing/2014/main" id="{98F552DF-D0A1-C944-E603-26B81DAE2CBB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93" name="Group 792">
              <a:extLst>
                <a:ext uri="{FF2B5EF4-FFF2-40B4-BE49-F238E27FC236}">
                  <a16:creationId xmlns:a16="http://schemas.microsoft.com/office/drawing/2014/main" id="{599A275E-26D9-87F0-391D-8218A41C5F93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794" name="Straight Connector 793">
                <a:extLst>
                  <a:ext uri="{FF2B5EF4-FFF2-40B4-BE49-F238E27FC236}">
                    <a16:creationId xmlns:a16="http://schemas.microsoft.com/office/drawing/2014/main" id="{1AB9C395-9F6F-1484-36C5-3C111C75F63A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5" name="Straight Connector 794">
                <a:extLst>
                  <a:ext uri="{FF2B5EF4-FFF2-40B4-BE49-F238E27FC236}">
                    <a16:creationId xmlns:a16="http://schemas.microsoft.com/office/drawing/2014/main" id="{3917F235-FD4F-F376-542A-A336CF87EE24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6" name="Straight Connector 795">
                <a:extLst>
                  <a:ext uri="{FF2B5EF4-FFF2-40B4-BE49-F238E27FC236}">
                    <a16:creationId xmlns:a16="http://schemas.microsoft.com/office/drawing/2014/main" id="{F8D1C8D8-F381-8840-F4E9-B2658837C556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7" name="Straight Connector 796">
                <a:extLst>
                  <a:ext uri="{FF2B5EF4-FFF2-40B4-BE49-F238E27FC236}">
                    <a16:creationId xmlns:a16="http://schemas.microsoft.com/office/drawing/2014/main" id="{2DECBA47-ABCD-CF1C-27DF-2885C43F7313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8" name="Straight Connector 797">
                <a:extLst>
                  <a:ext uri="{FF2B5EF4-FFF2-40B4-BE49-F238E27FC236}">
                    <a16:creationId xmlns:a16="http://schemas.microsoft.com/office/drawing/2014/main" id="{3D16AEE8-BDBA-A38B-CBDD-29E1B4E59A24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9" name="Straight Connector 798">
                <a:extLst>
                  <a:ext uri="{FF2B5EF4-FFF2-40B4-BE49-F238E27FC236}">
                    <a16:creationId xmlns:a16="http://schemas.microsoft.com/office/drawing/2014/main" id="{40B9C924-8AD3-838A-CFC7-25F9F210FCBF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0" name="Straight Connector 799">
                <a:extLst>
                  <a:ext uri="{FF2B5EF4-FFF2-40B4-BE49-F238E27FC236}">
                    <a16:creationId xmlns:a16="http://schemas.microsoft.com/office/drawing/2014/main" id="{8CC04E9C-7FC6-5D78-B117-C9FD74E3BAF7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1" name="Straight Connector 800">
                <a:extLst>
                  <a:ext uri="{FF2B5EF4-FFF2-40B4-BE49-F238E27FC236}">
                    <a16:creationId xmlns:a16="http://schemas.microsoft.com/office/drawing/2014/main" id="{44987E92-B315-81B2-DB8C-C7CEF679A503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2" name="Straight Connector 801">
                <a:extLst>
                  <a:ext uri="{FF2B5EF4-FFF2-40B4-BE49-F238E27FC236}">
                    <a16:creationId xmlns:a16="http://schemas.microsoft.com/office/drawing/2014/main" id="{7C4613E8-81F4-940F-D774-624E28B46BD4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03" name="Group 802">
            <a:extLst>
              <a:ext uri="{FF2B5EF4-FFF2-40B4-BE49-F238E27FC236}">
                <a16:creationId xmlns:a16="http://schemas.microsoft.com/office/drawing/2014/main" id="{49AFFE08-DE10-1AB7-6F0D-F7A4858C92EE}"/>
              </a:ext>
            </a:extLst>
          </p:cNvPr>
          <p:cNvGrpSpPr/>
          <p:nvPr/>
        </p:nvGrpSpPr>
        <p:grpSpPr>
          <a:xfrm rot="19378890">
            <a:off x="2722762" y="1954491"/>
            <a:ext cx="437629" cy="279410"/>
            <a:chOff x="2933700" y="4038600"/>
            <a:chExt cx="723900" cy="439550"/>
          </a:xfrm>
        </p:grpSpPr>
        <p:sp>
          <p:nvSpPr>
            <p:cNvPr id="804" name="Rectangle 803">
              <a:extLst>
                <a:ext uri="{FF2B5EF4-FFF2-40B4-BE49-F238E27FC236}">
                  <a16:creationId xmlns:a16="http://schemas.microsoft.com/office/drawing/2014/main" id="{95FE53D5-5AF3-E15C-7FC8-9FACF67189B3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5" name="Group 804">
              <a:extLst>
                <a:ext uri="{FF2B5EF4-FFF2-40B4-BE49-F238E27FC236}">
                  <a16:creationId xmlns:a16="http://schemas.microsoft.com/office/drawing/2014/main" id="{A951B2DE-4914-3118-C314-548F7C989DB7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806" name="Straight Connector 805">
                <a:extLst>
                  <a:ext uri="{FF2B5EF4-FFF2-40B4-BE49-F238E27FC236}">
                    <a16:creationId xmlns:a16="http://schemas.microsoft.com/office/drawing/2014/main" id="{CC342FA2-607C-A6D4-D438-78A0FDD2279C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7" name="Straight Connector 806">
                <a:extLst>
                  <a:ext uri="{FF2B5EF4-FFF2-40B4-BE49-F238E27FC236}">
                    <a16:creationId xmlns:a16="http://schemas.microsoft.com/office/drawing/2014/main" id="{D5D34FEF-3D0D-D36F-6DEA-FF66632497F1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8" name="Straight Connector 807">
                <a:extLst>
                  <a:ext uri="{FF2B5EF4-FFF2-40B4-BE49-F238E27FC236}">
                    <a16:creationId xmlns:a16="http://schemas.microsoft.com/office/drawing/2014/main" id="{A44F2CF3-536F-6B29-2D72-10A59B265997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9" name="Straight Connector 808">
                <a:extLst>
                  <a:ext uri="{FF2B5EF4-FFF2-40B4-BE49-F238E27FC236}">
                    <a16:creationId xmlns:a16="http://schemas.microsoft.com/office/drawing/2014/main" id="{94E94530-E0F4-BCA4-7981-997FD3AE593F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0" name="Straight Connector 809">
                <a:extLst>
                  <a:ext uri="{FF2B5EF4-FFF2-40B4-BE49-F238E27FC236}">
                    <a16:creationId xmlns:a16="http://schemas.microsoft.com/office/drawing/2014/main" id="{5C45B18E-1D90-DAEA-B68C-6EA71A722539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1" name="Straight Connector 810">
                <a:extLst>
                  <a:ext uri="{FF2B5EF4-FFF2-40B4-BE49-F238E27FC236}">
                    <a16:creationId xmlns:a16="http://schemas.microsoft.com/office/drawing/2014/main" id="{E1323D83-A9A9-F513-E6B4-18EA9B61AE06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2" name="Straight Connector 811">
                <a:extLst>
                  <a:ext uri="{FF2B5EF4-FFF2-40B4-BE49-F238E27FC236}">
                    <a16:creationId xmlns:a16="http://schemas.microsoft.com/office/drawing/2014/main" id="{DB897591-316D-EF7C-8C51-7ABD7AF08305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3" name="Straight Connector 812">
                <a:extLst>
                  <a:ext uri="{FF2B5EF4-FFF2-40B4-BE49-F238E27FC236}">
                    <a16:creationId xmlns:a16="http://schemas.microsoft.com/office/drawing/2014/main" id="{E5235D83-9626-8E53-E8CE-193C8F3EADA3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4" name="Straight Connector 813">
                <a:extLst>
                  <a:ext uri="{FF2B5EF4-FFF2-40B4-BE49-F238E27FC236}">
                    <a16:creationId xmlns:a16="http://schemas.microsoft.com/office/drawing/2014/main" id="{40BDC496-CA30-9DD6-BD9D-47A16B486026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0BE043B7-3951-1258-727C-811DD01A4638}"/>
              </a:ext>
            </a:extLst>
          </p:cNvPr>
          <p:cNvGrpSpPr/>
          <p:nvPr/>
        </p:nvGrpSpPr>
        <p:grpSpPr>
          <a:xfrm rot="209594">
            <a:off x="3135665" y="2351303"/>
            <a:ext cx="437629" cy="279410"/>
            <a:chOff x="2933700" y="4038600"/>
            <a:chExt cx="723900" cy="439550"/>
          </a:xfrm>
        </p:grpSpPr>
        <p:sp>
          <p:nvSpPr>
            <p:cNvPr id="816" name="Rectangle 815">
              <a:extLst>
                <a:ext uri="{FF2B5EF4-FFF2-40B4-BE49-F238E27FC236}">
                  <a16:creationId xmlns:a16="http://schemas.microsoft.com/office/drawing/2014/main" id="{829F082C-D79A-5B7F-08C9-5F42757E108F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17" name="Group 816">
              <a:extLst>
                <a:ext uri="{FF2B5EF4-FFF2-40B4-BE49-F238E27FC236}">
                  <a16:creationId xmlns:a16="http://schemas.microsoft.com/office/drawing/2014/main" id="{BB8EFC12-46CD-5C2C-582A-B59FD09D549B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818" name="Straight Connector 817">
                <a:extLst>
                  <a:ext uri="{FF2B5EF4-FFF2-40B4-BE49-F238E27FC236}">
                    <a16:creationId xmlns:a16="http://schemas.microsoft.com/office/drawing/2014/main" id="{80F4F184-22E3-35E5-6524-F1A379C9E939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9" name="Straight Connector 818">
                <a:extLst>
                  <a:ext uri="{FF2B5EF4-FFF2-40B4-BE49-F238E27FC236}">
                    <a16:creationId xmlns:a16="http://schemas.microsoft.com/office/drawing/2014/main" id="{1F51C771-4900-8766-58B5-3D41C8C2B1B3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0" name="Straight Connector 819">
                <a:extLst>
                  <a:ext uri="{FF2B5EF4-FFF2-40B4-BE49-F238E27FC236}">
                    <a16:creationId xmlns:a16="http://schemas.microsoft.com/office/drawing/2014/main" id="{9610323B-D1DB-262B-EC92-B46B14949BF1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1" name="Straight Connector 820">
                <a:extLst>
                  <a:ext uri="{FF2B5EF4-FFF2-40B4-BE49-F238E27FC236}">
                    <a16:creationId xmlns:a16="http://schemas.microsoft.com/office/drawing/2014/main" id="{1543F12C-87D4-01F1-FA21-543F7C1B4D0B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2" name="Straight Connector 821">
                <a:extLst>
                  <a:ext uri="{FF2B5EF4-FFF2-40B4-BE49-F238E27FC236}">
                    <a16:creationId xmlns:a16="http://schemas.microsoft.com/office/drawing/2014/main" id="{03077509-8DC6-523B-E2E2-F972684CE664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3" name="Straight Connector 822">
                <a:extLst>
                  <a:ext uri="{FF2B5EF4-FFF2-40B4-BE49-F238E27FC236}">
                    <a16:creationId xmlns:a16="http://schemas.microsoft.com/office/drawing/2014/main" id="{5A8008BF-77C0-9FE1-729D-31239815C847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4" name="Straight Connector 823">
                <a:extLst>
                  <a:ext uri="{FF2B5EF4-FFF2-40B4-BE49-F238E27FC236}">
                    <a16:creationId xmlns:a16="http://schemas.microsoft.com/office/drawing/2014/main" id="{F061CFCB-7DC7-73C7-EC6B-5C77AF2D96DD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5" name="Straight Connector 824">
                <a:extLst>
                  <a:ext uri="{FF2B5EF4-FFF2-40B4-BE49-F238E27FC236}">
                    <a16:creationId xmlns:a16="http://schemas.microsoft.com/office/drawing/2014/main" id="{659C4598-8920-9730-25B9-AEF218434B46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6" name="Straight Connector 825">
                <a:extLst>
                  <a:ext uri="{FF2B5EF4-FFF2-40B4-BE49-F238E27FC236}">
                    <a16:creationId xmlns:a16="http://schemas.microsoft.com/office/drawing/2014/main" id="{BF7BC72A-F4B2-0056-6081-B4F621117BDF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27" name="Group 826">
            <a:extLst>
              <a:ext uri="{FF2B5EF4-FFF2-40B4-BE49-F238E27FC236}">
                <a16:creationId xmlns:a16="http://schemas.microsoft.com/office/drawing/2014/main" id="{745259EB-7E05-023E-588F-BE2DAA1A60F0}"/>
              </a:ext>
            </a:extLst>
          </p:cNvPr>
          <p:cNvGrpSpPr/>
          <p:nvPr/>
        </p:nvGrpSpPr>
        <p:grpSpPr>
          <a:xfrm rot="2742835">
            <a:off x="3643190" y="1943591"/>
            <a:ext cx="437629" cy="279410"/>
            <a:chOff x="2933700" y="4038600"/>
            <a:chExt cx="723900" cy="439550"/>
          </a:xfrm>
        </p:grpSpPr>
        <p:sp>
          <p:nvSpPr>
            <p:cNvPr id="828" name="Rectangle 827">
              <a:extLst>
                <a:ext uri="{FF2B5EF4-FFF2-40B4-BE49-F238E27FC236}">
                  <a16:creationId xmlns:a16="http://schemas.microsoft.com/office/drawing/2014/main" id="{5CCD4CCA-7EB4-1E0F-F496-3B74C52E2FC3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29" name="Group 828">
              <a:extLst>
                <a:ext uri="{FF2B5EF4-FFF2-40B4-BE49-F238E27FC236}">
                  <a16:creationId xmlns:a16="http://schemas.microsoft.com/office/drawing/2014/main" id="{FC346BE4-FA9D-F1F8-E336-AE1C8946E651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830" name="Straight Connector 829">
                <a:extLst>
                  <a:ext uri="{FF2B5EF4-FFF2-40B4-BE49-F238E27FC236}">
                    <a16:creationId xmlns:a16="http://schemas.microsoft.com/office/drawing/2014/main" id="{6FE0DA4B-5C4D-D194-1C11-89280A6D8903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1" name="Straight Connector 830">
                <a:extLst>
                  <a:ext uri="{FF2B5EF4-FFF2-40B4-BE49-F238E27FC236}">
                    <a16:creationId xmlns:a16="http://schemas.microsoft.com/office/drawing/2014/main" id="{749EE44F-4F7E-03A9-F116-BE01666E548F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2" name="Straight Connector 831">
                <a:extLst>
                  <a:ext uri="{FF2B5EF4-FFF2-40B4-BE49-F238E27FC236}">
                    <a16:creationId xmlns:a16="http://schemas.microsoft.com/office/drawing/2014/main" id="{268187CC-5C36-CCD9-6238-4C2F00503149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3" name="Straight Connector 832">
                <a:extLst>
                  <a:ext uri="{FF2B5EF4-FFF2-40B4-BE49-F238E27FC236}">
                    <a16:creationId xmlns:a16="http://schemas.microsoft.com/office/drawing/2014/main" id="{2DCF8EF7-3206-580E-6B4D-61F402995C76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4" name="Straight Connector 833">
                <a:extLst>
                  <a:ext uri="{FF2B5EF4-FFF2-40B4-BE49-F238E27FC236}">
                    <a16:creationId xmlns:a16="http://schemas.microsoft.com/office/drawing/2014/main" id="{485CE79B-4FD1-FEAE-0809-8B36F5D02875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5" name="Straight Connector 834">
                <a:extLst>
                  <a:ext uri="{FF2B5EF4-FFF2-40B4-BE49-F238E27FC236}">
                    <a16:creationId xmlns:a16="http://schemas.microsoft.com/office/drawing/2014/main" id="{0BAF7E7F-9CD6-8582-2D8A-918E44247082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6" name="Straight Connector 835">
                <a:extLst>
                  <a:ext uri="{FF2B5EF4-FFF2-40B4-BE49-F238E27FC236}">
                    <a16:creationId xmlns:a16="http://schemas.microsoft.com/office/drawing/2014/main" id="{8CBA6F86-40D3-7568-4C39-76D107468DFF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7" name="Straight Connector 836">
                <a:extLst>
                  <a:ext uri="{FF2B5EF4-FFF2-40B4-BE49-F238E27FC236}">
                    <a16:creationId xmlns:a16="http://schemas.microsoft.com/office/drawing/2014/main" id="{C4819BAA-12BE-8655-8824-2E115B8C9DEF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8" name="Straight Connector 837">
                <a:extLst>
                  <a:ext uri="{FF2B5EF4-FFF2-40B4-BE49-F238E27FC236}">
                    <a16:creationId xmlns:a16="http://schemas.microsoft.com/office/drawing/2014/main" id="{B4155311-495E-E14E-1460-E83A89659429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39" name="Group 838">
            <a:extLst>
              <a:ext uri="{FF2B5EF4-FFF2-40B4-BE49-F238E27FC236}">
                <a16:creationId xmlns:a16="http://schemas.microsoft.com/office/drawing/2014/main" id="{AD0EC8A5-CB64-10BD-3E4E-A88297416033}"/>
              </a:ext>
            </a:extLst>
          </p:cNvPr>
          <p:cNvGrpSpPr/>
          <p:nvPr/>
        </p:nvGrpSpPr>
        <p:grpSpPr>
          <a:xfrm rot="2742835">
            <a:off x="2804990" y="1181591"/>
            <a:ext cx="437629" cy="279410"/>
            <a:chOff x="2933700" y="4038600"/>
            <a:chExt cx="723900" cy="439550"/>
          </a:xfrm>
        </p:grpSpPr>
        <p:sp>
          <p:nvSpPr>
            <p:cNvPr id="840" name="Rectangle 839">
              <a:extLst>
                <a:ext uri="{FF2B5EF4-FFF2-40B4-BE49-F238E27FC236}">
                  <a16:creationId xmlns:a16="http://schemas.microsoft.com/office/drawing/2014/main" id="{E7AF2109-3CD7-DC6D-D1A1-EA82338A6C83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41" name="Group 840">
              <a:extLst>
                <a:ext uri="{FF2B5EF4-FFF2-40B4-BE49-F238E27FC236}">
                  <a16:creationId xmlns:a16="http://schemas.microsoft.com/office/drawing/2014/main" id="{EF8968F2-E0C3-4663-AEE0-FF3ABF3FF6E1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842" name="Straight Connector 841">
                <a:extLst>
                  <a:ext uri="{FF2B5EF4-FFF2-40B4-BE49-F238E27FC236}">
                    <a16:creationId xmlns:a16="http://schemas.microsoft.com/office/drawing/2014/main" id="{80FB880B-B711-43AE-79BD-C8D20C0AD5A0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3" name="Straight Connector 842">
                <a:extLst>
                  <a:ext uri="{FF2B5EF4-FFF2-40B4-BE49-F238E27FC236}">
                    <a16:creationId xmlns:a16="http://schemas.microsoft.com/office/drawing/2014/main" id="{501DD561-A0A3-77F6-C45E-6C4E7E4E5576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4" name="Straight Connector 843">
                <a:extLst>
                  <a:ext uri="{FF2B5EF4-FFF2-40B4-BE49-F238E27FC236}">
                    <a16:creationId xmlns:a16="http://schemas.microsoft.com/office/drawing/2014/main" id="{CD008982-3DA2-D508-F681-2FEFCF5B97CD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5" name="Straight Connector 844">
                <a:extLst>
                  <a:ext uri="{FF2B5EF4-FFF2-40B4-BE49-F238E27FC236}">
                    <a16:creationId xmlns:a16="http://schemas.microsoft.com/office/drawing/2014/main" id="{6388FEAE-6DF7-C116-101A-5621197353BF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6" name="Straight Connector 845">
                <a:extLst>
                  <a:ext uri="{FF2B5EF4-FFF2-40B4-BE49-F238E27FC236}">
                    <a16:creationId xmlns:a16="http://schemas.microsoft.com/office/drawing/2014/main" id="{2C4DAAB4-F8FC-3A7B-9EB0-C511F30DC9F2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7" name="Straight Connector 846">
                <a:extLst>
                  <a:ext uri="{FF2B5EF4-FFF2-40B4-BE49-F238E27FC236}">
                    <a16:creationId xmlns:a16="http://schemas.microsoft.com/office/drawing/2014/main" id="{0319C546-9A8A-F15F-CE66-0579293D312C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8" name="Straight Connector 847">
                <a:extLst>
                  <a:ext uri="{FF2B5EF4-FFF2-40B4-BE49-F238E27FC236}">
                    <a16:creationId xmlns:a16="http://schemas.microsoft.com/office/drawing/2014/main" id="{0636EC80-AF6F-6219-7841-06990BF6742C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9" name="Straight Connector 848">
                <a:extLst>
                  <a:ext uri="{FF2B5EF4-FFF2-40B4-BE49-F238E27FC236}">
                    <a16:creationId xmlns:a16="http://schemas.microsoft.com/office/drawing/2014/main" id="{20886D33-F0AF-3A09-3016-6310375E441F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0" name="Straight Connector 849">
                <a:extLst>
                  <a:ext uri="{FF2B5EF4-FFF2-40B4-BE49-F238E27FC236}">
                    <a16:creationId xmlns:a16="http://schemas.microsoft.com/office/drawing/2014/main" id="{08B3AEFC-8141-D260-E5C5-A393FE0BD1AE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1" name="Group 850">
            <a:extLst>
              <a:ext uri="{FF2B5EF4-FFF2-40B4-BE49-F238E27FC236}">
                <a16:creationId xmlns:a16="http://schemas.microsoft.com/office/drawing/2014/main" id="{07928969-50E1-6C5C-6CC4-0D5DAE7329C2}"/>
              </a:ext>
            </a:extLst>
          </p:cNvPr>
          <p:cNvGrpSpPr/>
          <p:nvPr/>
        </p:nvGrpSpPr>
        <p:grpSpPr>
          <a:xfrm rot="3156239">
            <a:off x="1786581" y="1943591"/>
            <a:ext cx="437629" cy="279410"/>
            <a:chOff x="2933700" y="4038600"/>
            <a:chExt cx="723900" cy="439550"/>
          </a:xfrm>
        </p:grpSpPr>
        <p:sp>
          <p:nvSpPr>
            <p:cNvPr id="852" name="Rectangle 851">
              <a:extLst>
                <a:ext uri="{FF2B5EF4-FFF2-40B4-BE49-F238E27FC236}">
                  <a16:creationId xmlns:a16="http://schemas.microsoft.com/office/drawing/2014/main" id="{51E3CA81-177A-BADE-06DE-4CAA435BAA2D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53" name="Group 852">
              <a:extLst>
                <a:ext uri="{FF2B5EF4-FFF2-40B4-BE49-F238E27FC236}">
                  <a16:creationId xmlns:a16="http://schemas.microsoft.com/office/drawing/2014/main" id="{5706B58B-B595-457C-37D3-F15FED07304D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854" name="Straight Connector 853">
                <a:extLst>
                  <a:ext uri="{FF2B5EF4-FFF2-40B4-BE49-F238E27FC236}">
                    <a16:creationId xmlns:a16="http://schemas.microsoft.com/office/drawing/2014/main" id="{2FFEEDBD-FFD7-3CBA-A690-BA69DFBB1EE0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5" name="Straight Connector 854">
                <a:extLst>
                  <a:ext uri="{FF2B5EF4-FFF2-40B4-BE49-F238E27FC236}">
                    <a16:creationId xmlns:a16="http://schemas.microsoft.com/office/drawing/2014/main" id="{B8D33F7C-E16A-F9F6-3705-32A1E20B14A7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6" name="Straight Connector 855">
                <a:extLst>
                  <a:ext uri="{FF2B5EF4-FFF2-40B4-BE49-F238E27FC236}">
                    <a16:creationId xmlns:a16="http://schemas.microsoft.com/office/drawing/2014/main" id="{29CDEB80-6655-C487-5EB8-5133F4BCC37D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7" name="Straight Connector 856">
                <a:extLst>
                  <a:ext uri="{FF2B5EF4-FFF2-40B4-BE49-F238E27FC236}">
                    <a16:creationId xmlns:a16="http://schemas.microsoft.com/office/drawing/2014/main" id="{444E6033-780B-8F24-AF49-259551D72C31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8" name="Straight Connector 857">
                <a:extLst>
                  <a:ext uri="{FF2B5EF4-FFF2-40B4-BE49-F238E27FC236}">
                    <a16:creationId xmlns:a16="http://schemas.microsoft.com/office/drawing/2014/main" id="{2B7020F0-2FD9-F7AC-AF6C-4672CF93E7E6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9" name="Straight Connector 858">
                <a:extLst>
                  <a:ext uri="{FF2B5EF4-FFF2-40B4-BE49-F238E27FC236}">
                    <a16:creationId xmlns:a16="http://schemas.microsoft.com/office/drawing/2014/main" id="{4E5CF510-0708-3B65-7772-4B0789A2E254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0" name="Straight Connector 859">
                <a:extLst>
                  <a:ext uri="{FF2B5EF4-FFF2-40B4-BE49-F238E27FC236}">
                    <a16:creationId xmlns:a16="http://schemas.microsoft.com/office/drawing/2014/main" id="{84C0387F-2CB4-087C-56A8-D5FC8E25F6FB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1" name="Straight Connector 860">
                <a:extLst>
                  <a:ext uri="{FF2B5EF4-FFF2-40B4-BE49-F238E27FC236}">
                    <a16:creationId xmlns:a16="http://schemas.microsoft.com/office/drawing/2014/main" id="{14619351-9CD1-E67D-7416-A328472151CD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2" name="Straight Connector 861">
                <a:extLst>
                  <a:ext uri="{FF2B5EF4-FFF2-40B4-BE49-F238E27FC236}">
                    <a16:creationId xmlns:a16="http://schemas.microsoft.com/office/drawing/2014/main" id="{F7881B10-CE6C-751E-B6E1-FB5349BBDC23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63" name="Group 862">
            <a:extLst>
              <a:ext uri="{FF2B5EF4-FFF2-40B4-BE49-F238E27FC236}">
                <a16:creationId xmlns:a16="http://schemas.microsoft.com/office/drawing/2014/main" id="{CD67AA73-DFFA-D941-1953-9379E5CA6198}"/>
              </a:ext>
            </a:extLst>
          </p:cNvPr>
          <p:cNvGrpSpPr/>
          <p:nvPr/>
        </p:nvGrpSpPr>
        <p:grpSpPr>
          <a:xfrm rot="209594">
            <a:off x="3208506" y="750358"/>
            <a:ext cx="437629" cy="279410"/>
            <a:chOff x="2933700" y="4038600"/>
            <a:chExt cx="723900" cy="439550"/>
          </a:xfrm>
        </p:grpSpPr>
        <p:sp>
          <p:nvSpPr>
            <p:cNvPr id="864" name="Rectangle 863">
              <a:extLst>
                <a:ext uri="{FF2B5EF4-FFF2-40B4-BE49-F238E27FC236}">
                  <a16:creationId xmlns:a16="http://schemas.microsoft.com/office/drawing/2014/main" id="{1501AF75-4C77-6578-87BB-3139514955D4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65" name="Group 864">
              <a:extLst>
                <a:ext uri="{FF2B5EF4-FFF2-40B4-BE49-F238E27FC236}">
                  <a16:creationId xmlns:a16="http://schemas.microsoft.com/office/drawing/2014/main" id="{1C4DA497-BF4C-BA91-BC5A-59F0FE5C172A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866" name="Straight Connector 865">
                <a:extLst>
                  <a:ext uri="{FF2B5EF4-FFF2-40B4-BE49-F238E27FC236}">
                    <a16:creationId xmlns:a16="http://schemas.microsoft.com/office/drawing/2014/main" id="{527373CA-A65E-A491-CDAA-3CFBC7379A70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7" name="Straight Connector 866">
                <a:extLst>
                  <a:ext uri="{FF2B5EF4-FFF2-40B4-BE49-F238E27FC236}">
                    <a16:creationId xmlns:a16="http://schemas.microsoft.com/office/drawing/2014/main" id="{760A2E5E-53FB-28C3-D419-9C41A03A39B5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8" name="Straight Connector 867">
                <a:extLst>
                  <a:ext uri="{FF2B5EF4-FFF2-40B4-BE49-F238E27FC236}">
                    <a16:creationId xmlns:a16="http://schemas.microsoft.com/office/drawing/2014/main" id="{CC06963A-3334-347A-5958-0CE37D4770B9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9" name="Straight Connector 868">
                <a:extLst>
                  <a:ext uri="{FF2B5EF4-FFF2-40B4-BE49-F238E27FC236}">
                    <a16:creationId xmlns:a16="http://schemas.microsoft.com/office/drawing/2014/main" id="{39E71E74-8384-B3B6-5293-1BDC5FC2A14C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0" name="Straight Connector 869">
                <a:extLst>
                  <a:ext uri="{FF2B5EF4-FFF2-40B4-BE49-F238E27FC236}">
                    <a16:creationId xmlns:a16="http://schemas.microsoft.com/office/drawing/2014/main" id="{17A73F4E-DB3F-F754-1186-FB9729F81F6F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1" name="Straight Connector 870">
                <a:extLst>
                  <a:ext uri="{FF2B5EF4-FFF2-40B4-BE49-F238E27FC236}">
                    <a16:creationId xmlns:a16="http://schemas.microsoft.com/office/drawing/2014/main" id="{91D39EDF-2A20-CC77-BE9E-EA2C4B25FC7D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2" name="Straight Connector 871">
                <a:extLst>
                  <a:ext uri="{FF2B5EF4-FFF2-40B4-BE49-F238E27FC236}">
                    <a16:creationId xmlns:a16="http://schemas.microsoft.com/office/drawing/2014/main" id="{036B01E8-FE37-8121-4A5A-E581293BA57E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3" name="Straight Connector 872">
                <a:extLst>
                  <a:ext uri="{FF2B5EF4-FFF2-40B4-BE49-F238E27FC236}">
                    <a16:creationId xmlns:a16="http://schemas.microsoft.com/office/drawing/2014/main" id="{911F05D8-2DC6-E55F-B4E5-0E8326E8145C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4" name="Straight Connector 873">
                <a:extLst>
                  <a:ext uri="{FF2B5EF4-FFF2-40B4-BE49-F238E27FC236}">
                    <a16:creationId xmlns:a16="http://schemas.microsoft.com/office/drawing/2014/main" id="{04B07FE6-AFA2-E581-293C-3807B36CBEBC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75" name="Group 874">
            <a:extLst>
              <a:ext uri="{FF2B5EF4-FFF2-40B4-BE49-F238E27FC236}">
                <a16:creationId xmlns:a16="http://schemas.microsoft.com/office/drawing/2014/main" id="{48A207D8-FA8B-0CCD-BB77-0D895EF34B26}"/>
              </a:ext>
            </a:extLst>
          </p:cNvPr>
          <p:cNvGrpSpPr/>
          <p:nvPr/>
        </p:nvGrpSpPr>
        <p:grpSpPr>
          <a:xfrm rot="19378890">
            <a:off x="4688209" y="1878291"/>
            <a:ext cx="437629" cy="279410"/>
            <a:chOff x="2933700" y="4038600"/>
            <a:chExt cx="723900" cy="439550"/>
          </a:xfrm>
        </p:grpSpPr>
        <p:sp>
          <p:nvSpPr>
            <p:cNvPr id="876" name="Rectangle 875">
              <a:extLst>
                <a:ext uri="{FF2B5EF4-FFF2-40B4-BE49-F238E27FC236}">
                  <a16:creationId xmlns:a16="http://schemas.microsoft.com/office/drawing/2014/main" id="{6F2DB952-B79D-162C-666F-B0EF1C164BCF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77" name="Group 876">
              <a:extLst>
                <a:ext uri="{FF2B5EF4-FFF2-40B4-BE49-F238E27FC236}">
                  <a16:creationId xmlns:a16="http://schemas.microsoft.com/office/drawing/2014/main" id="{81D9917F-F21E-E397-B8CB-22C3836D04E6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878" name="Straight Connector 877">
                <a:extLst>
                  <a:ext uri="{FF2B5EF4-FFF2-40B4-BE49-F238E27FC236}">
                    <a16:creationId xmlns:a16="http://schemas.microsoft.com/office/drawing/2014/main" id="{80B2C1E7-1E73-37A1-3C5C-F44DA3834EF0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9" name="Straight Connector 878">
                <a:extLst>
                  <a:ext uri="{FF2B5EF4-FFF2-40B4-BE49-F238E27FC236}">
                    <a16:creationId xmlns:a16="http://schemas.microsoft.com/office/drawing/2014/main" id="{BBE2A786-CCD7-3D8A-7070-5794FA69FE76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0" name="Straight Connector 879">
                <a:extLst>
                  <a:ext uri="{FF2B5EF4-FFF2-40B4-BE49-F238E27FC236}">
                    <a16:creationId xmlns:a16="http://schemas.microsoft.com/office/drawing/2014/main" id="{FD8F7974-09CD-AED5-8AE1-D646162EAD0F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1" name="Straight Connector 880">
                <a:extLst>
                  <a:ext uri="{FF2B5EF4-FFF2-40B4-BE49-F238E27FC236}">
                    <a16:creationId xmlns:a16="http://schemas.microsoft.com/office/drawing/2014/main" id="{BA7794AB-3B3D-1EB3-5297-33D08C115A32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2" name="Straight Connector 881">
                <a:extLst>
                  <a:ext uri="{FF2B5EF4-FFF2-40B4-BE49-F238E27FC236}">
                    <a16:creationId xmlns:a16="http://schemas.microsoft.com/office/drawing/2014/main" id="{BF2637E8-7BB0-F7DC-685A-B46A10D2BE4E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3" name="Straight Connector 882">
                <a:extLst>
                  <a:ext uri="{FF2B5EF4-FFF2-40B4-BE49-F238E27FC236}">
                    <a16:creationId xmlns:a16="http://schemas.microsoft.com/office/drawing/2014/main" id="{C4C83C24-2387-DD78-3CD4-F00456F5FC81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4" name="Straight Connector 883">
                <a:extLst>
                  <a:ext uri="{FF2B5EF4-FFF2-40B4-BE49-F238E27FC236}">
                    <a16:creationId xmlns:a16="http://schemas.microsoft.com/office/drawing/2014/main" id="{01A6ED9A-51EE-B6EC-743C-B97D0434A1A9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5" name="Straight Connector 884">
                <a:extLst>
                  <a:ext uri="{FF2B5EF4-FFF2-40B4-BE49-F238E27FC236}">
                    <a16:creationId xmlns:a16="http://schemas.microsoft.com/office/drawing/2014/main" id="{34C1AA30-335C-A580-488E-D241B429CCF7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6" name="Straight Connector 885">
                <a:extLst>
                  <a:ext uri="{FF2B5EF4-FFF2-40B4-BE49-F238E27FC236}">
                    <a16:creationId xmlns:a16="http://schemas.microsoft.com/office/drawing/2014/main" id="{72E9A793-58A5-4767-17D3-A9D0CE9ADCB0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7" name="Group 886">
            <a:extLst>
              <a:ext uri="{FF2B5EF4-FFF2-40B4-BE49-F238E27FC236}">
                <a16:creationId xmlns:a16="http://schemas.microsoft.com/office/drawing/2014/main" id="{8F3D765D-99C5-2AC6-DBBD-B3B594213997}"/>
              </a:ext>
            </a:extLst>
          </p:cNvPr>
          <p:cNvGrpSpPr/>
          <p:nvPr/>
        </p:nvGrpSpPr>
        <p:grpSpPr>
          <a:xfrm rot="2378188">
            <a:off x="4687016" y="1149553"/>
            <a:ext cx="437629" cy="279410"/>
            <a:chOff x="2933700" y="4038600"/>
            <a:chExt cx="723900" cy="439550"/>
          </a:xfrm>
        </p:grpSpPr>
        <p:sp>
          <p:nvSpPr>
            <p:cNvPr id="888" name="Rectangle 887">
              <a:extLst>
                <a:ext uri="{FF2B5EF4-FFF2-40B4-BE49-F238E27FC236}">
                  <a16:creationId xmlns:a16="http://schemas.microsoft.com/office/drawing/2014/main" id="{71C87EFA-D140-EF6D-D9EB-4DFAB6B02535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89" name="Group 888">
              <a:extLst>
                <a:ext uri="{FF2B5EF4-FFF2-40B4-BE49-F238E27FC236}">
                  <a16:creationId xmlns:a16="http://schemas.microsoft.com/office/drawing/2014/main" id="{F73C9D9E-1500-6C9D-8405-617BBDBFBA1D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890" name="Straight Connector 889">
                <a:extLst>
                  <a:ext uri="{FF2B5EF4-FFF2-40B4-BE49-F238E27FC236}">
                    <a16:creationId xmlns:a16="http://schemas.microsoft.com/office/drawing/2014/main" id="{6ECBF8CF-1CEE-A441-9230-B8098338F211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1" name="Straight Connector 890">
                <a:extLst>
                  <a:ext uri="{FF2B5EF4-FFF2-40B4-BE49-F238E27FC236}">
                    <a16:creationId xmlns:a16="http://schemas.microsoft.com/office/drawing/2014/main" id="{6B1D0BF6-E914-2C2B-5B59-DF4EDED076C7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2" name="Straight Connector 891">
                <a:extLst>
                  <a:ext uri="{FF2B5EF4-FFF2-40B4-BE49-F238E27FC236}">
                    <a16:creationId xmlns:a16="http://schemas.microsoft.com/office/drawing/2014/main" id="{4B900F31-5A88-1882-7FA1-35B83DFBCFB5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3" name="Straight Connector 892">
                <a:extLst>
                  <a:ext uri="{FF2B5EF4-FFF2-40B4-BE49-F238E27FC236}">
                    <a16:creationId xmlns:a16="http://schemas.microsoft.com/office/drawing/2014/main" id="{D6FF99C2-0956-7DAF-492A-BA7637D6A482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4" name="Straight Connector 893">
                <a:extLst>
                  <a:ext uri="{FF2B5EF4-FFF2-40B4-BE49-F238E27FC236}">
                    <a16:creationId xmlns:a16="http://schemas.microsoft.com/office/drawing/2014/main" id="{C8D1B0D0-3D99-1D87-E5C0-F8A909DA8C7E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5" name="Straight Connector 894">
                <a:extLst>
                  <a:ext uri="{FF2B5EF4-FFF2-40B4-BE49-F238E27FC236}">
                    <a16:creationId xmlns:a16="http://schemas.microsoft.com/office/drawing/2014/main" id="{C5CEF006-C0F5-3E34-F757-6D128EBB4655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6" name="Straight Connector 895">
                <a:extLst>
                  <a:ext uri="{FF2B5EF4-FFF2-40B4-BE49-F238E27FC236}">
                    <a16:creationId xmlns:a16="http://schemas.microsoft.com/office/drawing/2014/main" id="{A8CED1E5-F652-3DFB-A7DF-5572DF13E940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7" name="Straight Connector 896">
                <a:extLst>
                  <a:ext uri="{FF2B5EF4-FFF2-40B4-BE49-F238E27FC236}">
                    <a16:creationId xmlns:a16="http://schemas.microsoft.com/office/drawing/2014/main" id="{78D53A88-A9A2-36A3-405D-E1429B786078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8" name="Straight Connector 897">
                <a:extLst>
                  <a:ext uri="{FF2B5EF4-FFF2-40B4-BE49-F238E27FC236}">
                    <a16:creationId xmlns:a16="http://schemas.microsoft.com/office/drawing/2014/main" id="{34840FC8-8198-AD28-71A8-E1CD092B38B0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99" name="Group 898">
            <a:extLst>
              <a:ext uri="{FF2B5EF4-FFF2-40B4-BE49-F238E27FC236}">
                <a16:creationId xmlns:a16="http://schemas.microsoft.com/office/drawing/2014/main" id="{7BED304F-095D-F22F-2F4B-FEB0FE868DA9}"/>
              </a:ext>
            </a:extLst>
          </p:cNvPr>
          <p:cNvGrpSpPr/>
          <p:nvPr/>
        </p:nvGrpSpPr>
        <p:grpSpPr>
          <a:xfrm rot="1831540">
            <a:off x="6838755" y="1210064"/>
            <a:ext cx="437629" cy="279410"/>
            <a:chOff x="2933700" y="4038600"/>
            <a:chExt cx="723900" cy="439550"/>
          </a:xfrm>
        </p:grpSpPr>
        <p:sp>
          <p:nvSpPr>
            <p:cNvPr id="900" name="Rectangle 899">
              <a:extLst>
                <a:ext uri="{FF2B5EF4-FFF2-40B4-BE49-F238E27FC236}">
                  <a16:creationId xmlns:a16="http://schemas.microsoft.com/office/drawing/2014/main" id="{45B8ECC7-F065-31C5-5C4E-E9169311A0A4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01" name="Group 900">
              <a:extLst>
                <a:ext uri="{FF2B5EF4-FFF2-40B4-BE49-F238E27FC236}">
                  <a16:creationId xmlns:a16="http://schemas.microsoft.com/office/drawing/2014/main" id="{CDA47F38-3929-4D2B-9277-A63FB3AB1351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902" name="Straight Connector 901">
                <a:extLst>
                  <a:ext uri="{FF2B5EF4-FFF2-40B4-BE49-F238E27FC236}">
                    <a16:creationId xmlns:a16="http://schemas.microsoft.com/office/drawing/2014/main" id="{F01A10C6-F07C-1E19-B1DA-A93C7CF6EB9C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3" name="Straight Connector 902">
                <a:extLst>
                  <a:ext uri="{FF2B5EF4-FFF2-40B4-BE49-F238E27FC236}">
                    <a16:creationId xmlns:a16="http://schemas.microsoft.com/office/drawing/2014/main" id="{9210F372-5EA1-74D7-2AFF-5396B4008DD5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4" name="Straight Connector 903">
                <a:extLst>
                  <a:ext uri="{FF2B5EF4-FFF2-40B4-BE49-F238E27FC236}">
                    <a16:creationId xmlns:a16="http://schemas.microsoft.com/office/drawing/2014/main" id="{9099FD03-455A-8674-4014-20BB0686CD22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5" name="Straight Connector 904">
                <a:extLst>
                  <a:ext uri="{FF2B5EF4-FFF2-40B4-BE49-F238E27FC236}">
                    <a16:creationId xmlns:a16="http://schemas.microsoft.com/office/drawing/2014/main" id="{C93BDFD7-6401-1A4D-C978-DC82E2E5515E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6" name="Straight Connector 905">
                <a:extLst>
                  <a:ext uri="{FF2B5EF4-FFF2-40B4-BE49-F238E27FC236}">
                    <a16:creationId xmlns:a16="http://schemas.microsoft.com/office/drawing/2014/main" id="{F69A3076-C31E-B24F-9C5E-CBBFFA1B58C2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7" name="Straight Connector 906">
                <a:extLst>
                  <a:ext uri="{FF2B5EF4-FFF2-40B4-BE49-F238E27FC236}">
                    <a16:creationId xmlns:a16="http://schemas.microsoft.com/office/drawing/2014/main" id="{477A734D-0D7A-A901-11EF-341CCE4CB3EE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8" name="Straight Connector 907">
                <a:extLst>
                  <a:ext uri="{FF2B5EF4-FFF2-40B4-BE49-F238E27FC236}">
                    <a16:creationId xmlns:a16="http://schemas.microsoft.com/office/drawing/2014/main" id="{F113BB89-B1C4-0A9B-8C78-1EF9787663B8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9" name="Straight Connector 908">
                <a:extLst>
                  <a:ext uri="{FF2B5EF4-FFF2-40B4-BE49-F238E27FC236}">
                    <a16:creationId xmlns:a16="http://schemas.microsoft.com/office/drawing/2014/main" id="{FE68AB62-2601-ABAB-0D3C-D66CAC4BD620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0" name="Straight Connector 909">
                <a:extLst>
                  <a:ext uri="{FF2B5EF4-FFF2-40B4-BE49-F238E27FC236}">
                    <a16:creationId xmlns:a16="http://schemas.microsoft.com/office/drawing/2014/main" id="{6AF05E02-65C3-208E-87F3-4D02B3F95B73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1" name="Group 910">
            <a:extLst>
              <a:ext uri="{FF2B5EF4-FFF2-40B4-BE49-F238E27FC236}">
                <a16:creationId xmlns:a16="http://schemas.microsoft.com/office/drawing/2014/main" id="{2F512C3B-433A-02B1-470C-46BAB47AFEF3}"/>
              </a:ext>
            </a:extLst>
          </p:cNvPr>
          <p:cNvGrpSpPr/>
          <p:nvPr/>
        </p:nvGrpSpPr>
        <p:grpSpPr>
          <a:xfrm rot="20558223">
            <a:off x="5696004" y="1253419"/>
            <a:ext cx="437629" cy="279410"/>
            <a:chOff x="2933700" y="4038600"/>
            <a:chExt cx="723900" cy="439550"/>
          </a:xfrm>
        </p:grpSpPr>
        <p:sp>
          <p:nvSpPr>
            <p:cNvPr id="912" name="Rectangle 911">
              <a:extLst>
                <a:ext uri="{FF2B5EF4-FFF2-40B4-BE49-F238E27FC236}">
                  <a16:creationId xmlns:a16="http://schemas.microsoft.com/office/drawing/2014/main" id="{5CF951D1-8A08-65D8-8760-8DB9BDA85C31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13" name="Group 912">
              <a:extLst>
                <a:ext uri="{FF2B5EF4-FFF2-40B4-BE49-F238E27FC236}">
                  <a16:creationId xmlns:a16="http://schemas.microsoft.com/office/drawing/2014/main" id="{A431CA8B-B238-437C-3E5F-F3DA7225FC9A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914" name="Straight Connector 913">
                <a:extLst>
                  <a:ext uri="{FF2B5EF4-FFF2-40B4-BE49-F238E27FC236}">
                    <a16:creationId xmlns:a16="http://schemas.microsoft.com/office/drawing/2014/main" id="{7BFA47E5-D79F-50F7-5C3C-F53FEAD47A31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5" name="Straight Connector 914">
                <a:extLst>
                  <a:ext uri="{FF2B5EF4-FFF2-40B4-BE49-F238E27FC236}">
                    <a16:creationId xmlns:a16="http://schemas.microsoft.com/office/drawing/2014/main" id="{212AA60A-DC3A-64D3-3B16-B0C8B29B49A5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6" name="Straight Connector 915">
                <a:extLst>
                  <a:ext uri="{FF2B5EF4-FFF2-40B4-BE49-F238E27FC236}">
                    <a16:creationId xmlns:a16="http://schemas.microsoft.com/office/drawing/2014/main" id="{1FE383BA-9648-3FEE-A0A6-E3FFB8F6DCF9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7" name="Straight Connector 916">
                <a:extLst>
                  <a:ext uri="{FF2B5EF4-FFF2-40B4-BE49-F238E27FC236}">
                    <a16:creationId xmlns:a16="http://schemas.microsoft.com/office/drawing/2014/main" id="{2FD32790-9E2C-378F-9FBE-5B0BEE0CC7AB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8" name="Straight Connector 917">
                <a:extLst>
                  <a:ext uri="{FF2B5EF4-FFF2-40B4-BE49-F238E27FC236}">
                    <a16:creationId xmlns:a16="http://schemas.microsoft.com/office/drawing/2014/main" id="{19EEF684-D346-E50B-3293-AD3FEC394616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9" name="Straight Connector 918">
                <a:extLst>
                  <a:ext uri="{FF2B5EF4-FFF2-40B4-BE49-F238E27FC236}">
                    <a16:creationId xmlns:a16="http://schemas.microsoft.com/office/drawing/2014/main" id="{748C4703-AA19-673A-428C-9DB6FCD4C5D9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0" name="Straight Connector 919">
                <a:extLst>
                  <a:ext uri="{FF2B5EF4-FFF2-40B4-BE49-F238E27FC236}">
                    <a16:creationId xmlns:a16="http://schemas.microsoft.com/office/drawing/2014/main" id="{08FBCA5F-B30C-687D-D192-1C21642B7DCD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1" name="Straight Connector 920">
                <a:extLst>
                  <a:ext uri="{FF2B5EF4-FFF2-40B4-BE49-F238E27FC236}">
                    <a16:creationId xmlns:a16="http://schemas.microsoft.com/office/drawing/2014/main" id="{D42F68FB-5621-D6A2-CA15-9B98ECB82724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2" name="Straight Connector 921">
                <a:extLst>
                  <a:ext uri="{FF2B5EF4-FFF2-40B4-BE49-F238E27FC236}">
                    <a16:creationId xmlns:a16="http://schemas.microsoft.com/office/drawing/2014/main" id="{F50F8D86-03B4-7ED9-4DE9-11DA6D788D4C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3" name="Group 922">
            <a:extLst>
              <a:ext uri="{FF2B5EF4-FFF2-40B4-BE49-F238E27FC236}">
                <a16:creationId xmlns:a16="http://schemas.microsoft.com/office/drawing/2014/main" id="{95B07A04-6C89-4EF9-EEA7-600224F1E894}"/>
              </a:ext>
            </a:extLst>
          </p:cNvPr>
          <p:cNvGrpSpPr/>
          <p:nvPr/>
        </p:nvGrpSpPr>
        <p:grpSpPr>
          <a:xfrm rot="20081023">
            <a:off x="6813521" y="1846741"/>
            <a:ext cx="437629" cy="279410"/>
            <a:chOff x="2933700" y="4038600"/>
            <a:chExt cx="723900" cy="439550"/>
          </a:xfrm>
        </p:grpSpPr>
        <p:sp>
          <p:nvSpPr>
            <p:cNvPr id="924" name="Rectangle 923">
              <a:extLst>
                <a:ext uri="{FF2B5EF4-FFF2-40B4-BE49-F238E27FC236}">
                  <a16:creationId xmlns:a16="http://schemas.microsoft.com/office/drawing/2014/main" id="{54DE9B14-079B-D549-4F40-A1F3BBC01017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5" name="Group 924">
              <a:extLst>
                <a:ext uri="{FF2B5EF4-FFF2-40B4-BE49-F238E27FC236}">
                  <a16:creationId xmlns:a16="http://schemas.microsoft.com/office/drawing/2014/main" id="{5941E5E4-6576-1361-B44B-8C877F56D85B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926" name="Straight Connector 925">
                <a:extLst>
                  <a:ext uri="{FF2B5EF4-FFF2-40B4-BE49-F238E27FC236}">
                    <a16:creationId xmlns:a16="http://schemas.microsoft.com/office/drawing/2014/main" id="{0BA6C844-9225-2445-4A41-F8E5FC0494CF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7" name="Straight Connector 926">
                <a:extLst>
                  <a:ext uri="{FF2B5EF4-FFF2-40B4-BE49-F238E27FC236}">
                    <a16:creationId xmlns:a16="http://schemas.microsoft.com/office/drawing/2014/main" id="{AEC421A8-F5A4-E1DC-FE53-CAE762473D8E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8" name="Straight Connector 927">
                <a:extLst>
                  <a:ext uri="{FF2B5EF4-FFF2-40B4-BE49-F238E27FC236}">
                    <a16:creationId xmlns:a16="http://schemas.microsoft.com/office/drawing/2014/main" id="{7C612602-903D-92BD-CDE5-B7F5070B4D7C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9" name="Straight Connector 928">
                <a:extLst>
                  <a:ext uri="{FF2B5EF4-FFF2-40B4-BE49-F238E27FC236}">
                    <a16:creationId xmlns:a16="http://schemas.microsoft.com/office/drawing/2014/main" id="{0D04D85E-6DE2-61B7-5C30-C368D68967CE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0" name="Straight Connector 929">
                <a:extLst>
                  <a:ext uri="{FF2B5EF4-FFF2-40B4-BE49-F238E27FC236}">
                    <a16:creationId xmlns:a16="http://schemas.microsoft.com/office/drawing/2014/main" id="{8F012FD5-2734-0C50-4153-BE9EC327B545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1" name="Straight Connector 930">
                <a:extLst>
                  <a:ext uri="{FF2B5EF4-FFF2-40B4-BE49-F238E27FC236}">
                    <a16:creationId xmlns:a16="http://schemas.microsoft.com/office/drawing/2014/main" id="{78131D51-C984-7143-5800-D19BB72866F7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2" name="Straight Connector 931">
                <a:extLst>
                  <a:ext uri="{FF2B5EF4-FFF2-40B4-BE49-F238E27FC236}">
                    <a16:creationId xmlns:a16="http://schemas.microsoft.com/office/drawing/2014/main" id="{BC3C43CE-FDD9-294A-5692-B20D6400F097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3" name="Straight Connector 932">
                <a:extLst>
                  <a:ext uri="{FF2B5EF4-FFF2-40B4-BE49-F238E27FC236}">
                    <a16:creationId xmlns:a16="http://schemas.microsoft.com/office/drawing/2014/main" id="{4D2D3258-B39F-73D6-8D8D-99CAB78CECD6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4" name="Straight Connector 933">
                <a:extLst>
                  <a:ext uri="{FF2B5EF4-FFF2-40B4-BE49-F238E27FC236}">
                    <a16:creationId xmlns:a16="http://schemas.microsoft.com/office/drawing/2014/main" id="{98CD41A8-FADF-D32E-51C6-C9277B905C1F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35" name="Group 934">
            <a:extLst>
              <a:ext uri="{FF2B5EF4-FFF2-40B4-BE49-F238E27FC236}">
                <a16:creationId xmlns:a16="http://schemas.microsoft.com/office/drawing/2014/main" id="{9284DC04-F7E8-1988-A097-ACCBE8E1C515}"/>
              </a:ext>
            </a:extLst>
          </p:cNvPr>
          <p:cNvGrpSpPr/>
          <p:nvPr/>
        </p:nvGrpSpPr>
        <p:grpSpPr>
          <a:xfrm rot="2105834">
            <a:off x="5755633" y="1819664"/>
            <a:ext cx="437629" cy="279410"/>
            <a:chOff x="2933700" y="4038600"/>
            <a:chExt cx="723900" cy="439550"/>
          </a:xfrm>
        </p:grpSpPr>
        <p:sp>
          <p:nvSpPr>
            <p:cNvPr id="936" name="Rectangle 935">
              <a:extLst>
                <a:ext uri="{FF2B5EF4-FFF2-40B4-BE49-F238E27FC236}">
                  <a16:creationId xmlns:a16="http://schemas.microsoft.com/office/drawing/2014/main" id="{B5D5BCFB-95AD-1625-A583-158F64366002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7" name="Group 936">
              <a:extLst>
                <a:ext uri="{FF2B5EF4-FFF2-40B4-BE49-F238E27FC236}">
                  <a16:creationId xmlns:a16="http://schemas.microsoft.com/office/drawing/2014/main" id="{F84BD3D9-4214-080E-0F82-DE898252D64B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938" name="Straight Connector 937">
                <a:extLst>
                  <a:ext uri="{FF2B5EF4-FFF2-40B4-BE49-F238E27FC236}">
                    <a16:creationId xmlns:a16="http://schemas.microsoft.com/office/drawing/2014/main" id="{16CC3F6A-4FEE-F5A4-CD4D-ED00106A9FA6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9" name="Straight Connector 938">
                <a:extLst>
                  <a:ext uri="{FF2B5EF4-FFF2-40B4-BE49-F238E27FC236}">
                    <a16:creationId xmlns:a16="http://schemas.microsoft.com/office/drawing/2014/main" id="{341414E7-DC80-235B-7921-0C025372623C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0" name="Straight Connector 939">
                <a:extLst>
                  <a:ext uri="{FF2B5EF4-FFF2-40B4-BE49-F238E27FC236}">
                    <a16:creationId xmlns:a16="http://schemas.microsoft.com/office/drawing/2014/main" id="{71A3C347-EF7A-2837-7676-3D2FAA600481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1" name="Straight Connector 940">
                <a:extLst>
                  <a:ext uri="{FF2B5EF4-FFF2-40B4-BE49-F238E27FC236}">
                    <a16:creationId xmlns:a16="http://schemas.microsoft.com/office/drawing/2014/main" id="{9332DE7A-08C4-C850-F7D1-2FA86F6CFFB3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2" name="Straight Connector 941">
                <a:extLst>
                  <a:ext uri="{FF2B5EF4-FFF2-40B4-BE49-F238E27FC236}">
                    <a16:creationId xmlns:a16="http://schemas.microsoft.com/office/drawing/2014/main" id="{F475630B-3C6E-C5F3-22DB-997E67CA8C04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3" name="Straight Connector 942">
                <a:extLst>
                  <a:ext uri="{FF2B5EF4-FFF2-40B4-BE49-F238E27FC236}">
                    <a16:creationId xmlns:a16="http://schemas.microsoft.com/office/drawing/2014/main" id="{2F88BDA9-0B2D-BAF0-DE90-3B29223F70A9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4" name="Straight Connector 943">
                <a:extLst>
                  <a:ext uri="{FF2B5EF4-FFF2-40B4-BE49-F238E27FC236}">
                    <a16:creationId xmlns:a16="http://schemas.microsoft.com/office/drawing/2014/main" id="{788E6025-2F3B-E7B0-E5D2-21824159A465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5" name="Straight Connector 944">
                <a:extLst>
                  <a:ext uri="{FF2B5EF4-FFF2-40B4-BE49-F238E27FC236}">
                    <a16:creationId xmlns:a16="http://schemas.microsoft.com/office/drawing/2014/main" id="{0163CD11-97BB-258B-3CED-605861905EB8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6" name="Straight Connector 945">
                <a:extLst>
                  <a:ext uri="{FF2B5EF4-FFF2-40B4-BE49-F238E27FC236}">
                    <a16:creationId xmlns:a16="http://schemas.microsoft.com/office/drawing/2014/main" id="{EDFF8C77-B9E8-0471-1597-64346482A7A6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47" name="Up Arrow 346">
            <a:extLst>
              <a:ext uri="{FF2B5EF4-FFF2-40B4-BE49-F238E27FC236}">
                <a16:creationId xmlns:a16="http://schemas.microsoft.com/office/drawing/2014/main" id="{75CC475D-69FE-CD2D-2B39-2FB19ABA494D}"/>
              </a:ext>
            </a:extLst>
          </p:cNvPr>
          <p:cNvSpPr/>
          <p:nvPr/>
        </p:nvSpPr>
        <p:spPr>
          <a:xfrm>
            <a:off x="3340071" y="1804085"/>
            <a:ext cx="165129" cy="329890"/>
          </a:xfrm>
          <a:prstGeom prst="up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8" name="Group 947">
            <a:extLst>
              <a:ext uri="{FF2B5EF4-FFF2-40B4-BE49-F238E27FC236}">
                <a16:creationId xmlns:a16="http://schemas.microsoft.com/office/drawing/2014/main" id="{311BBA5F-B478-C161-95CD-D722AE68DE2F}"/>
              </a:ext>
            </a:extLst>
          </p:cNvPr>
          <p:cNvGrpSpPr/>
          <p:nvPr/>
        </p:nvGrpSpPr>
        <p:grpSpPr>
          <a:xfrm>
            <a:off x="2348484" y="956442"/>
            <a:ext cx="5347716" cy="2021767"/>
            <a:chOff x="2348484" y="1743157"/>
            <a:chExt cx="5347716" cy="2021767"/>
          </a:xfrm>
        </p:grpSpPr>
        <p:sp>
          <p:nvSpPr>
            <p:cNvPr id="949" name="Up Arrow 1">
              <a:extLst>
                <a:ext uri="{FF2B5EF4-FFF2-40B4-BE49-F238E27FC236}">
                  <a16:creationId xmlns:a16="http://schemas.microsoft.com/office/drawing/2014/main" id="{83608F75-E375-BA2C-F544-3A9B02A135A7}"/>
                </a:ext>
              </a:extLst>
            </p:cNvPr>
            <p:cNvSpPr/>
            <p:nvPr/>
          </p:nvSpPr>
          <p:spPr>
            <a:xfrm>
              <a:off x="2424684" y="1752600"/>
              <a:ext cx="166116" cy="309914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0" name="Up Arrow 345">
              <a:extLst>
                <a:ext uri="{FF2B5EF4-FFF2-40B4-BE49-F238E27FC236}">
                  <a16:creationId xmlns:a16="http://schemas.microsoft.com/office/drawing/2014/main" id="{83B6D6B2-6DBD-6166-3C65-E4ED826A5E84}"/>
                </a:ext>
              </a:extLst>
            </p:cNvPr>
            <p:cNvSpPr/>
            <p:nvPr/>
          </p:nvSpPr>
          <p:spPr>
            <a:xfrm>
              <a:off x="2348484" y="3429000"/>
              <a:ext cx="186037" cy="335924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1" name="Up Arrow 347">
              <a:extLst>
                <a:ext uri="{FF2B5EF4-FFF2-40B4-BE49-F238E27FC236}">
                  <a16:creationId xmlns:a16="http://schemas.microsoft.com/office/drawing/2014/main" id="{D9D30F0E-D996-A4C6-530A-374ADA1EE926}"/>
                </a:ext>
              </a:extLst>
            </p:cNvPr>
            <p:cNvSpPr/>
            <p:nvPr/>
          </p:nvSpPr>
          <p:spPr>
            <a:xfrm>
              <a:off x="4253484" y="3397876"/>
              <a:ext cx="160172" cy="335924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2" name="Up Arrow 348">
              <a:extLst>
                <a:ext uri="{FF2B5EF4-FFF2-40B4-BE49-F238E27FC236}">
                  <a16:creationId xmlns:a16="http://schemas.microsoft.com/office/drawing/2014/main" id="{55AF0D3D-2F47-4405-2044-93250D05454F}"/>
                </a:ext>
              </a:extLst>
            </p:cNvPr>
            <p:cNvSpPr/>
            <p:nvPr/>
          </p:nvSpPr>
          <p:spPr>
            <a:xfrm>
              <a:off x="5244084" y="2514599"/>
              <a:ext cx="166116" cy="328021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3" name="Up Arrow 349">
              <a:extLst>
                <a:ext uri="{FF2B5EF4-FFF2-40B4-BE49-F238E27FC236}">
                  <a16:creationId xmlns:a16="http://schemas.microsoft.com/office/drawing/2014/main" id="{E70B04C4-F385-5C0E-1D78-754D05AD4F06}"/>
                </a:ext>
              </a:extLst>
            </p:cNvPr>
            <p:cNvSpPr/>
            <p:nvPr/>
          </p:nvSpPr>
          <p:spPr>
            <a:xfrm>
              <a:off x="6463284" y="3124200"/>
              <a:ext cx="166116" cy="335924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4" name="Up Arrow 350">
              <a:extLst>
                <a:ext uri="{FF2B5EF4-FFF2-40B4-BE49-F238E27FC236}">
                  <a16:creationId xmlns:a16="http://schemas.microsoft.com/office/drawing/2014/main" id="{554681D4-06DA-2733-4566-6F5EBCE96C30}"/>
                </a:ext>
              </a:extLst>
            </p:cNvPr>
            <p:cNvSpPr/>
            <p:nvPr/>
          </p:nvSpPr>
          <p:spPr>
            <a:xfrm>
              <a:off x="7530084" y="2514600"/>
              <a:ext cx="166116" cy="352140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5" name="Up Arrow 351">
              <a:extLst>
                <a:ext uri="{FF2B5EF4-FFF2-40B4-BE49-F238E27FC236}">
                  <a16:creationId xmlns:a16="http://schemas.microsoft.com/office/drawing/2014/main" id="{FA32B8E9-E5C9-42D0-F542-927581F4CED6}"/>
                </a:ext>
              </a:extLst>
            </p:cNvPr>
            <p:cNvSpPr/>
            <p:nvPr/>
          </p:nvSpPr>
          <p:spPr>
            <a:xfrm>
              <a:off x="6387084" y="1981200"/>
              <a:ext cx="143798" cy="322730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6" name="Up Arrow 352">
              <a:extLst>
                <a:ext uri="{FF2B5EF4-FFF2-40B4-BE49-F238E27FC236}">
                  <a16:creationId xmlns:a16="http://schemas.microsoft.com/office/drawing/2014/main" id="{3EE498AE-8BE0-DD86-B4B1-6B10B8677827}"/>
                </a:ext>
              </a:extLst>
            </p:cNvPr>
            <p:cNvSpPr/>
            <p:nvPr/>
          </p:nvSpPr>
          <p:spPr>
            <a:xfrm rot="19901904">
              <a:off x="4327791" y="1743157"/>
              <a:ext cx="136883" cy="290106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57" name="Up Arrow 353">
            <a:extLst>
              <a:ext uri="{FF2B5EF4-FFF2-40B4-BE49-F238E27FC236}">
                <a16:creationId xmlns:a16="http://schemas.microsoft.com/office/drawing/2014/main" id="{561178C0-AEF7-BA6C-1D58-BA62C569E03B}"/>
              </a:ext>
            </a:extLst>
          </p:cNvPr>
          <p:cNvSpPr/>
          <p:nvPr/>
        </p:nvSpPr>
        <p:spPr>
          <a:xfrm rot="10800000">
            <a:off x="1357884" y="1880285"/>
            <a:ext cx="394716" cy="564524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8" name="Group 957">
            <a:extLst>
              <a:ext uri="{FF2B5EF4-FFF2-40B4-BE49-F238E27FC236}">
                <a16:creationId xmlns:a16="http://schemas.microsoft.com/office/drawing/2014/main" id="{EA788EC8-0295-0DD9-44DD-9955832D1D9D}"/>
              </a:ext>
            </a:extLst>
          </p:cNvPr>
          <p:cNvGrpSpPr/>
          <p:nvPr/>
        </p:nvGrpSpPr>
        <p:grpSpPr>
          <a:xfrm>
            <a:off x="1246817" y="942960"/>
            <a:ext cx="6421766" cy="2055541"/>
            <a:chOff x="1246817" y="1729675"/>
            <a:chExt cx="6421766" cy="2055541"/>
          </a:xfrm>
        </p:grpSpPr>
        <p:sp>
          <p:nvSpPr>
            <p:cNvPr id="959" name="Freeform 354">
              <a:extLst>
                <a:ext uri="{FF2B5EF4-FFF2-40B4-BE49-F238E27FC236}">
                  <a16:creationId xmlns:a16="http://schemas.microsoft.com/office/drawing/2014/main" id="{E09D583A-BF67-71D6-AD64-BA3E28C438ED}"/>
                </a:ext>
              </a:extLst>
            </p:cNvPr>
            <p:cNvSpPr/>
            <p:nvPr/>
          </p:nvSpPr>
          <p:spPr>
            <a:xfrm rot="21058079">
              <a:off x="2217496" y="1777384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0" name="Freeform 355">
              <a:extLst>
                <a:ext uri="{FF2B5EF4-FFF2-40B4-BE49-F238E27FC236}">
                  <a16:creationId xmlns:a16="http://schemas.microsoft.com/office/drawing/2014/main" id="{A826F5E8-4E5A-D0FB-AA7D-A79D49934FCE}"/>
                </a:ext>
              </a:extLst>
            </p:cNvPr>
            <p:cNvSpPr/>
            <p:nvPr/>
          </p:nvSpPr>
          <p:spPr>
            <a:xfrm rot="21058079">
              <a:off x="2161217" y="34060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1" name="Freeform 356">
              <a:extLst>
                <a:ext uri="{FF2B5EF4-FFF2-40B4-BE49-F238E27FC236}">
                  <a16:creationId xmlns:a16="http://schemas.microsoft.com/office/drawing/2014/main" id="{392E3DF7-DD51-200E-6646-27BE4F9E563C}"/>
                </a:ext>
              </a:extLst>
            </p:cNvPr>
            <p:cNvSpPr/>
            <p:nvPr/>
          </p:nvSpPr>
          <p:spPr>
            <a:xfrm rot="21058079">
              <a:off x="1246817" y="25678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2" name="Freeform 357">
              <a:extLst>
                <a:ext uri="{FF2B5EF4-FFF2-40B4-BE49-F238E27FC236}">
                  <a16:creationId xmlns:a16="http://schemas.microsoft.com/office/drawing/2014/main" id="{DEDD3D3A-C488-0F1B-9064-0A6A65572B87}"/>
                </a:ext>
              </a:extLst>
            </p:cNvPr>
            <p:cNvSpPr/>
            <p:nvPr/>
          </p:nvSpPr>
          <p:spPr>
            <a:xfrm rot="21058079">
              <a:off x="3151817" y="2539384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3" name="Freeform 358">
              <a:extLst>
                <a:ext uri="{FF2B5EF4-FFF2-40B4-BE49-F238E27FC236}">
                  <a16:creationId xmlns:a16="http://schemas.microsoft.com/office/drawing/2014/main" id="{E6084702-926B-94F1-9D1B-A5D7781D131A}"/>
                </a:ext>
              </a:extLst>
            </p:cNvPr>
            <p:cNvSpPr/>
            <p:nvPr/>
          </p:nvSpPr>
          <p:spPr>
            <a:xfrm rot="21058079">
              <a:off x="3990017" y="34060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4" name="Freeform 359">
              <a:extLst>
                <a:ext uri="{FF2B5EF4-FFF2-40B4-BE49-F238E27FC236}">
                  <a16:creationId xmlns:a16="http://schemas.microsoft.com/office/drawing/2014/main" id="{C21B8EAF-65D3-4CAA-7643-D8377B5E3028}"/>
                </a:ext>
              </a:extLst>
            </p:cNvPr>
            <p:cNvSpPr/>
            <p:nvPr/>
          </p:nvSpPr>
          <p:spPr>
            <a:xfrm rot="21058079">
              <a:off x="4066217" y="17296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5" name="Freeform 360">
              <a:extLst>
                <a:ext uri="{FF2B5EF4-FFF2-40B4-BE49-F238E27FC236}">
                  <a16:creationId xmlns:a16="http://schemas.microsoft.com/office/drawing/2014/main" id="{6B5D99B6-3C8D-5F37-1ED0-98E07D2723C8}"/>
                </a:ext>
              </a:extLst>
            </p:cNvPr>
            <p:cNvSpPr/>
            <p:nvPr/>
          </p:nvSpPr>
          <p:spPr>
            <a:xfrm rot="21058079">
              <a:off x="5056817" y="24916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6" name="Freeform 361">
              <a:extLst>
                <a:ext uri="{FF2B5EF4-FFF2-40B4-BE49-F238E27FC236}">
                  <a16:creationId xmlns:a16="http://schemas.microsoft.com/office/drawing/2014/main" id="{C8F5DFBD-C963-AF44-9F7E-ECD68D39FD5E}"/>
                </a:ext>
              </a:extLst>
            </p:cNvPr>
            <p:cNvSpPr/>
            <p:nvPr/>
          </p:nvSpPr>
          <p:spPr>
            <a:xfrm rot="21058079">
              <a:off x="6199817" y="31012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7" name="Freeform 362">
              <a:extLst>
                <a:ext uri="{FF2B5EF4-FFF2-40B4-BE49-F238E27FC236}">
                  <a16:creationId xmlns:a16="http://schemas.microsoft.com/office/drawing/2014/main" id="{BFA1615F-C083-E9F2-F569-AD945EAD9D11}"/>
                </a:ext>
              </a:extLst>
            </p:cNvPr>
            <p:cNvSpPr/>
            <p:nvPr/>
          </p:nvSpPr>
          <p:spPr>
            <a:xfrm rot="21058079">
              <a:off x="7322896" y="24916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8" name="Freeform 363">
              <a:extLst>
                <a:ext uri="{FF2B5EF4-FFF2-40B4-BE49-F238E27FC236}">
                  <a16:creationId xmlns:a16="http://schemas.microsoft.com/office/drawing/2014/main" id="{ABB2AFB4-4817-EACB-0910-C53630F706CE}"/>
                </a:ext>
              </a:extLst>
            </p:cNvPr>
            <p:cNvSpPr/>
            <p:nvPr/>
          </p:nvSpPr>
          <p:spPr>
            <a:xfrm rot="21058079">
              <a:off x="6179896" y="19582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9" name="Group 968">
            <a:extLst>
              <a:ext uri="{FF2B5EF4-FFF2-40B4-BE49-F238E27FC236}">
                <a16:creationId xmlns:a16="http://schemas.microsoft.com/office/drawing/2014/main" id="{7145FF33-5ED2-9DDD-8D8A-2474DA4F77B6}"/>
              </a:ext>
            </a:extLst>
          </p:cNvPr>
          <p:cNvGrpSpPr/>
          <p:nvPr/>
        </p:nvGrpSpPr>
        <p:grpSpPr>
          <a:xfrm>
            <a:off x="1354858" y="596358"/>
            <a:ext cx="6722342" cy="2160639"/>
            <a:chOff x="1366914" y="-1360127"/>
            <a:chExt cx="6722342" cy="21606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0" name="TextBox 969">
                  <a:extLst>
                    <a:ext uri="{FF2B5EF4-FFF2-40B4-BE49-F238E27FC236}">
                      <a16:creationId xmlns:a16="http://schemas.microsoft.com/office/drawing/2014/main" id="{54B5D7C4-6344-88E6-2727-8C8379559C9B}"/>
                    </a:ext>
                  </a:extLst>
                </p:cNvPr>
                <p:cNvSpPr txBox="1"/>
                <p:nvPr/>
              </p:nvSpPr>
              <p:spPr>
                <a:xfrm>
                  <a:off x="2122689" y="-1316666"/>
                  <a:ext cx="3770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𝒃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4176FD64-8A8E-9790-D1D7-B7825A0780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2689" y="-1316666"/>
                  <a:ext cx="377026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1" name="TextBox 970">
                  <a:extLst>
                    <a:ext uri="{FF2B5EF4-FFF2-40B4-BE49-F238E27FC236}">
                      <a16:creationId xmlns:a16="http://schemas.microsoft.com/office/drawing/2014/main" id="{F18DF0FA-8BD1-82BA-2D79-09BA45AEB5D1}"/>
                    </a:ext>
                  </a:extLst>
                </p:cNvPr>
                <p:cNvSpPr txBox="1"/>
                <p:nvPr/>
              </p:nvSpPr>
              <p:spPr>
                <a:xfrm>
                  <a:off x="1366914" y="-641357"/>
                  <a:ext cx="37542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𝒗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57552FBC-BBA3-2937-0874-0C954A95AE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6914" y="-641357"/>
                  <a:ext cx="37542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2" name="TextBox 971">
                  <a:extLst>
                    <a:ext uri="{FF2B5EF4-FFF2-40B4-BE49-F238E27FC236}">
                      <a16:creationId xmlns:a16="http://schemas.microsoft.com/office/drawing/2014/main" id="{6B7DB6F0-752B-51FE-FC56-B281545442FA}"/>
                    </a:ext>
                  </a:extLst>
                </p:cNvPr>
                <p:cNvSpPr txBox="1"/>
                <p:nvPr/>
              </p:nvSpPr>
              <p:spPr>
                <a:xfrm>
                  <a:off x="2028937" y="392668"/>
                  <a:ext cx="3802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𝒂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496A9AB1-94B6-6F40-5267-04B94E9A6F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8937" y="392668"/>
                  <a:ext cx="380232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3" name="TextBox 972">
                  <a:extLst>
                    <a:ext uri="{FF2B5EF4-FFF2-40B4-BE49-F238E27FC236}">
                      <a16:creationId xmlns:a16="http://schemas.microsoft.com/office/drawing/2014/main" id="{DD0B6342-668B-FF1A-7BA9-AC4CCBACF79C}"/>
                    </a:ext>
                  </a:extLst>
                </p:cNvPr>
                <p:cNvSpPr txBox="1"/>
                <p:nvPr/>
              </p:nvSpPr>
              <p:spPr>
                <a:xfrm>
                  <a:off x="2955490" y="-461524"/>
                  <a:ext cx="3706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𝒙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7586C937-3550-BBC9-1D56-796FD4A39B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5490" y="-461524"/>
                  <a:ext cx="37061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4" name="TextBox 973">
                  <a:extLst>
                    <a:ext uri="{FF2B5EF4-FFF2-40B4-BE49-F238E27FC236}">
                      <a16:creationId xmlns:a16="http://schemas.microsoft.com/office/drawing/2014/main" id="{72C3D1E5-5488-E22A-A4CA-4B79D830E8F5}"/>
                    </a:ext>
                  </a:extLst>
                </p:cNvPr>
                <p:cNvSpPr txBox="1"/>
                <p:nvPr/>
              </p:nvSpPr>
              <p:spPr>
                <a:xfrm>
                  <a:off x="4361035" y="-1360127"/>
                  <a:ext cx="3754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𝒚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737E338D-A99A-94A2-9983-C7F25A3C79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1035" y="-1360127"/>
                  <a:ext cx="375423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5" name="TextBox 974">
                  <a:extLst>
                    <a:ext uri="{FF2B5EF4-FFF2-40B4-BE49-F238E27FC236}">
                      <a16:creationId xmlns:a16="http://schemas.microsoft.com/office/drawing/2014/main" id="{9FE2482D-F033-CD46-2113-93533BE05F4A}"/>
                    </a:ext>
                  </a:extLst>
                </p:cNvPr>
                <p:cNvSpPr txBox="1"/>
                <p:nvPr/>
              </p:nvSpPr>
              <p:spPr>
                <a:xfrm>
                  <a:off x="4369109" y="431180"/>
                  <a:ext cx="3561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𝒛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553FAB2C-0395-E9F1-6078-9729469F55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9109" y="431180"/>
                  <a:ext cx="35618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6" name="TextBox 975">
                  <a:extLst>
                    <a:ext uri="{FF2B5EF4-FFF2-40B4-BE49-F238E27FC236}">
                      <a16:creationId xmlns:a16="http://schemas.microsoft.com/office/drawing/2014/main" id="{03B5377A-47EC-FD5B-68AF-C084D96876AE}"/>
                    </a:ext>
                  </a:extLst>
                </p:cNvPr>
                <p:cNvSpPr txBox="1"/>
                <p:nvPr/>
              </p:nvSpPr>
              <p:spPr>
                <a:xfrm>
                  <a:off x="5159211" y="-693644"/>
                  <a:ext cx="3866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𝒖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0C95E0F8-A67B-E839-A155-4A9D41A9F2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9211" y="-693644"/>
                  <a:ext cx="386644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7" name="TextBox 976">
                  <a:extLst>
                    <a:ext uri="{FF2B5EF4-FFF2-40B4-BE49-F238E27FC236}">
                      <a16:creationId xmlns:a16="http://schemas.microsoft.com/office/drawing/2014/main" id="{96060885-F138-CF53-3080-9768C6C0D84F}"/>
                    </a:ext>
                  </a:extLst>
                </p:cNvPr>
                <p:cNvSpPr txBox="1"/>
                <p:nvPr/>
              </p:nvSpPr>
              <p:spPr>
                <a:xfrm>
                  <a:off x="6528445" y="-1150863"/>
                  <a:ext cx="3545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𝒄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81" name="TextBox 280">
                  <a:extLst>
                    <a:ext uri="{FF2B5EF4-FFF2-40B4-BE49-F238E27FC236}">
                      <a16:creationId xmlns:a16="http://schemas.microsoft.com/office/drawing/2014/main" id="{6B3D0F27-141F-DCA1-AADE-AEFAEC52E3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8445" y="-1150863"/>
                  <a:ext cx="354584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8" name="TextBox 977">
                  <a:extLst>
                    <a:ext uri="{FF2B5EF4-FFF2-40B4-BE49-F238E27FC236}">
                      <a16:creationId xmlns:a16="http://schemas.microsoft.com/office/drawing/2014/main" id="{982A9DA7-2618-8C0D-53E3-914F6A3B84B9}"/>
                    </a:ext>
                  </a:extLst>
                </p:cNvPr>
                <p:cNvSpPr txBox="1"/>
                <p:nvPr/>
              </p:nvSpPr>
              <p:spPr>
                <a:xfrm>
                  <a:off x="7696200" y="-544559"/>
                  <a:ext cx="3930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𝒈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82" name="TextBox 281">
                  <a:extLst>
                    <a:ext uri="{FF2B5EF4-FFF2-40B4-BE49-F238E27FC236}">
                      <a16:creationId xmlns:a16="http://schemas.microsoft.com/office/drawing/2014/main" id="{A485C427-E5C2-2920-E53A-D6ED4DFC6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6200" y="-544559"/>
                  <a:ext cx="393056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9" name="TextBox 978">
                  <a:extLst>
                    <a:ext uri="{FF2B5EF4-FFF2-40B4-BE49-F238E27FC236}">
                      <a16:creationId xmlns:a16="http://schemas.microsoft.com/office/drawing/2014/main" id="{877A7A4F-1E14-5FD1-439D-EA7A1DDD30D4}"/>
                    </a:ext>
                  </a:extLst>
                </p:cNvPr>
                <p:cNvSpPr txBox="1"/>
                <p:nvPr/>
              </p:nvSpPr>
              <p:spPr>
                <a:xfrm>
                  <a:off x="6594721" y="171558"/>
                  <a:ext cx="3866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𝒅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83" name="TextBox 282">
                  <a:extLst>
                    <a:ext uri="{FF2B5EF4-FFF2-40B4-BE49-F238E27FC236}">
                      <a16:creationId xmlns:a16="http://schemas.microsoft.com/office/drawing/2014/main" id="{DF86BE7C-BC40-9D0C-8869-1CB552969C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721" y="171558"/>
                  <a:ext cx="386644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80" name="TextBox 979">
                <a:extLst>
                  <a:ext uri="{FF2B5EF4-FFF2-40B4-BE49-F238E27FC236}">
                    <a16:creationId xmlns:a16="http://schemas.microsoft.com/office/drawing/2014/main" id="{D85BBBDA-1C42-1301-231E-C16ADC3799C8}"/>
                  </a:ext>
                </a:extLst>
              </p:cNvPr>
              <p:cNvSpPr txBox="1"/>
              <p:nvPr/>
            </p:nvSpPr>
            <p:spPr>
              <a:xfrm>
                <a:off x="569924" y="2396492"/>
                <a:ext cx="15691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80" name="TextBox 979">
                <a:extLst>
                  <a:ext uri="{FF2B5EF4-FFF2-40B4-BE49-F238E27FC236}">
                    <a16:creationId xmlns:a16="http://schemas.microsoft.com/office/drawing/2014/main" id="{D85BBBDA-1C42-1301-231E-C16ADC379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24" y="2396492"/>
                <a:ext cx="1569148" cy="369332"/>
              </a:xfrm>
              <a:prstGeom prst="rect">
                <a:avLst/>
              </a:prstGeom>
              <a:blipFill>
                <a:blip r:embed="rId3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1" name="TextBox 980">
                <a:extLst>
                  <a:ext uri="{FF2B5EF4-FFF2-40B4-BE49-F238E27FC236}">
                    <a16:creationId xmlns:a16="http://schemas.microsoft.com/office/drawing/2014/main" id="{8DAF0852-70DF-4552-C9D6-BDB8BC54CB16}"/>
                  </a:ext>
                </a:extLst>
              </p:cNvPr>
              <p:cNvSpPr txBox="1"/>
              <p:nvPr/>
            </p:nvSpPr>
            <p:spPr>
              <a:xfrm>
                <a:off x="2133600" y="2920992"/>
                <a:ext cx="918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81" name="TextBox 980">
                <a:extLst>
                  <a:ext uri="{FF2B5EF4-FFF2-40B4-BE49-F238E27FC236}">
                    <a16:creationId xmlns:a16="http://schemas.microsoft.com/office/drawing/2014/main" id="{8DAF0852-70DF-4552-C9D6-BDB8BC54C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2920992"/>
                <a:ext cx="918072" cy="369332"/>
              </a:xfrm>
              <a:prstGeom prst="rect">
                <a:avLst/>
              </a:prstGeom>
              <a:blipFill>
                <a:blip r:embed="rId3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2" name="TextBox 981">
                <a:extLst>
                  <a:ext uri="{FF2B5EF4-FFF2-40B4-BE49-F238E27FC236}">
                    <a16:creationId xmlns:a16="http://schemas.microsoft.com/office/drawing/2014/main" id="{F94BF529-FB53-D8EC-F464-D4C04B42146C}"/>
                  </a:ext>
                </a:extLst>
              </p:cNvPr>
              <p:cNvSpPr txBox="1"/>
              <p:nvPr/>
            </p:nvSpPr>
            <p:spPr>
              <a:xfrm>
                <a:off x="4114800" y="2887397"/>
                <a:ext cx="9003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82" name="TextBox 981">
                <a:extLst>
                  <a:ext uri="{FF2B5EF4-FFF2-40B4-BE49-F238E27FC236}">
                    <a16:creationId xmlns:a16="http://schemas.microsoft.com/office/drawing/2014/main" id="{F94BF529-FB53-D8EC-F464-D4C04B421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2887397"/>
                <a:ext cx="900375" cy="369332"/>
              </a:xfrm>
              <a:prstGeom prst="rect">
                <a:avLst/>
              </a:prstGeom>
              <a:blipFill>
                <a:blip r:embed="rId3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3" name="TextBox 982">
                <a:extLst>
                  <a:ext uri="{FF2B5EF4-FFF2-40B4-BE49-F238E27FC236}">
                    <a16:creationId xmlns:a16="http://schemas.microsoft.com/office/drawing/2014/main" id="{E6185355-CC7B-F58C-14E2-C51BFEF7D519}"/>
                  </a:ext>
                </a:extLst>
              </p:cNvPr>
              <p:cNvSpPr txBox="1"/>
              <p:nvPr/>
            </p:nvSpPr>
            <p:spPr>
              <a:xfrm>
                <a:off x="6202571" y="2587183"/>
                <a:ext cx="9245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83" name="TextBox 982">
                <a:extLst>
                  <a:ext uri="{FF2B5EF4-FFF2-40B4-BE49-F238E27FC236}">
                    <a16:creationId xmlns:a16="http://schemas.microsoft.com/office/drawing/2014/main" id="{E6185355-CC7B-F58C-14E2-C51BFEF7D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571" y="2587183"/>
                <a:ext cx="924548" cy="369332"/>
              </a:xfrm>
              <a:prstGeom prst="rect">
                <a:avLst/>
              </a:prstGeom>
              <a:blipFill>
                <a:blip r:embed="rId3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4" name="TextBox 983">
                <a:extLst>
                  <a:ext uri="{FF2B5EF4-FFF2-40B4-BE49-F238E27FC236}">
                    <a16:creationId xmlns:a16="http://schemas.microsoft.com/office/drawing/2014/main" id="{8F404D77-6B2E-5C32-A817-F73E56D54DA3}"/>
                  </a:ext>
                </a:extLst>
              </p:cNvPr>
              <p:cNvSpPr txBox="1"/>
              <p:nvPr/>
            </p:nvSpPr>
            <p:spPr>
              <a:xfrm>
                <a:off x="7372658" y="2042264"/>
                <a:ext cx="929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84" name="TextBox 983">
                <a:extLst>
                  <a:ext uri="{FF2B5EF4-FFF2-40B4-BE49-F238E27FC236}">
                    <a16:creationId xmlns:a16="http://schemas.microsoft.com/office/drawing/2014/main" id="{8F404D77-6B2E-5C32-A817-F73E56D54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658" y="2042264"/>
                <a:ext cx="929229" cy="369332"/>
              </a:xfrm>
              <a:prstGeom prst="rect">
                <a:avLst/>
              </a:prstGeom>
              <a:blipFill>
                <a:blip r:embed="rId3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5" name="TextBox 984">
                <a:extLst>
                  <a:ext uri="{FF2B5EF4-FFF2-40B4-BE49-F238E27FC236}">
                    <a16:creationId xmlns:a16="http://schemas.microsoft.com/office/drawing/2014/main" id="{E7B6F885-86AB-D0C4-AC8B-720ED4947E45}"/>
                  </a:ext>
                </a:extLst>
              </p:cNvPr>
              <p:cNvSpPr txBox="1"/>
              <p:nvPr/>
            </p:nvSpPr>
            <p:spPr>
              <a:xfrm>
                <a:off x="6146345" y="1451237"/>
                <a:ext cx="8972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85" name="TextBox 984">
                <a:extLst>
                  <a:ext uri="{FF2B5EF4-FFF2-40B4-BE49-F238E27FC236}">
                    <a16:creationId xmlns:a16="http://schemas.microsoft.com/office/drawing/2014/main" id="{E7B6F885-86AB-D0C4-AC8B-720ED4947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345" y="1451237"/>
                <a:ext cx="897297" cy="369332"/>
              </a:xfrm>
              <a:prstGeom prst="rect">
                <a:avLst/>
              </a:prstGeom>
              <a:blipFill>
                <a:blip r:embed="rId3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6" name="TextBox 985">
                <a:extLst>
                  <a:ext uri="{FF2B5EF4-FFF2-40B4-BE49-F238E27FC236}">
                    <a16:creationId xmlns:a16="http://schemas.microsoft.com/office/drawing/2014/main" id="{1463DF7A-EAFD-5ACA-D426-B538F801B8C9}"/>
                  </a:ext>
                </a:extLst>
              </p:cNvPr>
              <p:cNvSpPr txBox="1"/>
              <p:nvPr/>
            </p:nvSpPr>
            <p:spPr>
              <a:xfrm>
                <a:off x="5091634" y="1991919"/>
                <a:ext cx="9230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86" name="TextBox 985">
                <a:extLst>
                  <a:ext uri="{FF2B5EF4-FFF2-40B4-BE49-F238E27FC236}">
                    <a16:creationId xmlns:a16="http://schemas.microsoft.com/office/drawing/2014/main" id="{1463DF7A-EAFD-5ACA-D426-B538F801B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634" y="1991919"/>
                <a:ext cx="923073" cy="369332"/>
              </a:xfrm>
              <a:prstGeom prst="rect">
                <a:avLst/>
              </a:prstGeom>
              <a:blipFill>
                <a:blip r:embed="rId4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7" name="TextBox 986">
                <a:extLst>
                  <a:ext uri="{FF2B5EF4-FFF2-40B4-BE49-F238E27FC236}">
                    <a16:creationId xmlns:a16="http://schemas.microsoft.com/office/drawing/2014/main" id="{3907891D-D877-95D9-F8F7-C2C07412B36A}"/>
                  </a:ext>
                </a:extLst>
              </p:cNvPr>
              <p:cNvSpPr txBox="1"/>
              <p:nvPr/>
            </p:nvSpPr>
            <p:spPr>
              <a:xfrm>
                <a:off x="2151581" y="1235530"/>
                <a:ext cx="9142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87" name="TextBox 986">
                <a:extLst>
                  <a:ext uri="{FF2B5EF4-FFF2-40B4-BE49-F238E27FC236}">
                    <a16:creationId xmlns:a16="http://schemas.microsoft.com/office/drawing/2014/main" id="{3907891D-D877-95D9-F8F7-C2C07412B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581" y="1235530"/>
                <a:ext cx="914289" cy="369332"/>
              </a:xfrm>
              <a:prstGeom prst="rect">
                <a:avLst/>
              </a:prstGeom>
              <a:blipFill>
                <a:blip r:embed="rId4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8" name="TextBox 987">
                <a:extLst>
                  <a:ext uri="{FF2B5EF4-FFF2-40B4-BE49-F238E27FC236}">
                    <a16:creationId xmlns:a16="http://schemas.microsoft.com/office/drawing/2014/main" id="{ED041371-14F5-2749-2A7F-DCB9326E6791}"/>
                  </a:ext>
                </a:extLst>
              </p:cNvPr>
              <p:cNvSpPr txBox="1"/>
              <p:nvPr/>
            </p:nvSpPr>
            <p:spPr>
              <a:xfrm>
                <a:off x="3071208" y="2045606"/>
                <a:ext cx="9146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88" name="TextBox 987">
                <a:extLst>
                  <a:ext uri="{FF2B5EF4-FFF2-40B4-BE49-F238E27FC236}">
                    <a16:creationId xmlns:a16="http://schemas.microsoft.com/office/drawing/2014/main" id="{ED041371-14F5-2749-2A7F-DCB9326E6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208" y="2045606"/>
                <a:ext cx="914609" cy="369332"/>
              </a:xfrm>
              <a:prstGeom prst="rect">
                <a:avLst/>
              </a:prstGeom>
              <a:blipFill>
                <a:blip r:embed="rId4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9" name="TextBox 988">
                <a:extLst>
                  <a:ext uri="{FF2B5EF4-FFF2-40B4-BE49-F238E27FC236}">
                    <a16:creationId xmlns:a16="http://schemas.microsoft.com/office/drawing/2014/main" id="{3FEC4730-4C37-AB2B-F590-8D856CDD31BD}"/>
                  </a:ext>
                </a:extLst>
              </p:cNvPr>
              <p:cNvSpPr txBox="1"/>
              <p:nvPr/>
            </p:nvSpPr>
            <p:spPr>
              <a:xfrm>
                <a:off x="4038495" y="1141752"/>
                <a:ext cx="9180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89" name="TextBox 988">
                <a:extLst>
                  <a:ext uri="{FF2B5EF4-FFF2-40B4-BE49-F238E27FC236}">
                    <a16:creationId xmlns:a16="http://schemas.microsoft.com/office/drawing/2014/main" id="{3FEC4730-4C37-AB2B-F590-8D856CDD3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495" y="1141752"/>
                <a:ext cx="918008" cy="369332"/>
              </a:xfrm>
              <a:prstGeom prst="rect">
                <a:avLst/>
              </a:prstGeom>
              <a:blipFill>
                <a:blip r:embed="rId4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092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FEF59-9D74-CFC0-C7BC-F46121FAB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06" name="TextBox 505">
                <a:extLst>
                  <a:ext uri="{FF2B5EF4-FFF2-40B4-BE49-F238E27FC236}">
                    <a16:creationId xmlns:a16="http://schemas.microsoft.com/office/drawing/2014/main" id="{444A557F-DFAA-5829-9E43-D67B4AB2E8E5}"/>
                  </a:ext>
                </a:extLst>
              </p:cNvPr>
              <p:cNvSpPr txBox="1"/>
              <p:nvPr/>
            </p:nvSpPr>
            <p:spPr>
              <a:xfrm>
                <a:off x="0" y="3638490"/>
                <a:ext cx="9144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7030A0"/>
                    </a:solidFill>
                  </a:rPr>
                  <a:t>Circuit for which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𝐕</m:t>
                        </m:r>
                        <m:r>
                          <a:rPr lang="en-US" sz="20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sz="20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𝐯𝐮</m:t>
                        </m:r>
                      </m:sub>
                    </m:sSub>
                    <m:r>
                      <a:rPr lang="en-US" sz="2000" b="1" i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US" sz="20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𝐯𝐮</m:t>
                        </m:r>
                      </m:sub>
                    </m:sSub>
                  </m:oMath>
                </a14:m>
                <a:endParaRPr 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06" name="TextBox 505">
                <a:extLst>
                  <a:ext uri="{FF2B5EF4-FFF2-40B4-BE49-F238E27FC236}">
                    <a16:creationId xmlns:a16="http://schemas.microsoft.com/office/drawing/2014/main" id="{444A557F-DFAA-5829-9E43-D67B4AB2E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38490"/>
                <a:ext cx="9144000" cy="400110"/>
              </a:xfrm>
              <a:prstGeom prst="rect">
                <a:avLst/>
              </a:prstGeom>
              <a:blipFill>
                <a:blip r:embed="rId3"/>
                <a:stretch>
                  <a:fillRect t="-9091" b="-257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ED8CA-052B-152F-85EE-88704F5FE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7D3F34-CCFE-4664-990B-25D48250FF76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4298312E-82E5-E62A-A7A7-CBBCD4456CF1}"/>
              </a:ext>
            </a:extLst>
          </p:cNvPr>
          <p:cNvSpPr/>
          <p:nvPr/>
        </p:nvSpPr>
        <p:spPr>
          <a:xfrm>
            <a:off x="1527592" y="515688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1EB69C84-911A-3382-73DE-B42F7A08C617}"/>
              </a:ext>
            </a:extLst>
          </p:cNvPr>
          <p:cNvSpPr/>
          <p:nvPr/>
        </p:nvSpPr>
        <p:spPr>
          <a:xfrm>
            <a:off x="2365792" y="599508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9BF5DE8B-DB83-DA8A-3CD8-A9863F2C67EB}"/>
              </a:ext>
            </a:extLst>
          </p:cNvPr>
          <p:cNvSpPr/>
          <p:nvPr/>
        </p:nvSpPr>
        <p:spPr>
          <a:xfrm>
            <a:off x="2441992" y="431868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7E053141-13E3-4178-8214-0E880F6A1BA0}"/>
              </a:ext>
            </a:extLst>
          </p:cNvPr>
          <p:cNvSpPr/>
          <p:nvPr/>
        </p:nvSpPr>
        <p:spPr>
          <a:xfrm>
            <a:off x="4270792" y="431868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D614C200-6B18-794A-024A-47B54F2E1D7C}"/>
              </a:ext>
            </a:extLst>
          </p:cNvPr>
          <p:cNvSpPr/>
          <p:nvPr/>
        </p:nvSpPr>
        <p:spPr>
          <a:xfrm>
            <a:off x="4270792" y="596906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D872D9B0-44CC-96A0-4C0F-DC610C6B9BFD}"/>
              </a:ext>
            </a:extLst>
          </p:cNvPr>
          <p:cNvSpPr/>
          <p:nvPr/>
        </p:nvSpPr>
        <p:spPr>
          <a:xfrm>
            <a:off x="5261392" y="508068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3B810CBE-D15F-10C7-547E-14D882E1E7EB}"/>
              </a:ext>
            </a:extLst>
          </p:cNvPr>
          <p:cNvSpPr/>
          <p:nvPr/>
        </p:nvSpPr>
        <p:spPr>
          <a:xfrm>
            <a:off x="6404392" y="454728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C1A4E26C-0BF2-6B1A-8B8B-000FBCA7243B}"/>
              </a:ext>
            </a:extLst>
          </p:cNvPr>
          <p:cNvSpPr/>
          <p:nvPr/>
        </p:nvSpPr>
        <p:spPr>
          <a:xfrm>
            <a:off x="6480592" y="569028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360C9F28-240F-4EDC-A7F7-ECB94D565468}"/>
              </a:ext>
            </a:extLst>
          </p:cNvPr>
          <p:cNvSpPr/>
          <p:nvPr/>
        </p:nvSpPr>
        <p:spPr>
          <a:xfrm>
            <a:off x="7547392" y="508068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6803A70B-1F1F-C4F3-CB76-03CC9CBA488D}"/>
              </a:ext>
            </a:extLst>
          </p:cNvPr>
          <p:cNvSpPr/>
          <p:nvPr/>
        </p:nvSpPr>
        <p:spPr>
          <a:xfrm>
            <a:off x="3356392" y="515688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A97B6A0D-1429-3206-4497-4CACE30E664F}"/>
              </a:ext>
            </a:extLst>
          </p:cNvPr>
          <p:cNvCxnSpPr>
            <a:cxnSpLocks/>
            <a:stCxn id="255" idx="5"/>
            <a:endCxn id="256" idx="1"/>
          </p:cNvCxnSpPr>
          <p:nvPr/>
        </p:nvCxnSpPr>
        <p:spPr>
          <a:xfrm>
            <a:off x="1657674" y="5286967"/>
            <a:ext cx="7304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B403C627-E956-8F7B-9395-B0C16794F7A3}"/>
              </a:ext>
            </a:extLst>
          </p:cNvPr>
          <p:cNvCxnSpPr>
            <a:cxnSpLocks/>
            <a:stCxn id="255" idx="7"/>
            <a:endCxn id="257" idx="3"/>
          </p:cNvCxnSpPr>
          <p:nvPr/>
        </p:nvCxnSpPr>
        <p:spPr>
          <a:xfrm flipV="1">
            <a:off x="1657674" y="4448767"/>
            <a:ext cx="8066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A21C1B27-E7B4-52D8-4214-10F27F0F40B8}"/>
              </a:ext>
            </a:extLst>
          </p:cNvPr>
          <p:cNvCxnSpPr>
            <a:cxnSpLocks/>
            <a:stCxn id="264" idx="1"/>
            <a:endCxn id="257" idx="5"/>
          </p:cNvCxnSpPr>
          <p:nvPr/>
        </p:nvCxnSpPr>
        <p:spPr>
          <a:xfrm flipH="1" flipV="1">
            <a:off x="2572074" y="4448767"/>
            <a:ext cx="8066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29EAC868-036C-F3DF-E1A0-B3DEFB153900}"/>
              </a:ext>
            </a:extLst>
          </p:cNvPr>
          <p:cNvCxnSpPr>
            <a:cxnSpLocks/>
            <a:stCxn id="264" idx="7"/>
            <a:endCxn id="258" idx="3"/>
          </p:cNvCxnSpPr>
          <p:nvPr/>
        </p:nvCxnSpPr>
        <p:spPr>
          <a:xfrm flipV="1">
            <a:off x="3486474" y="4448767"/>
            <a:ext cx="8066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49354D39-5555-0840-D82D-806319AB99B9}"/>
              </a:ext>
            </a:extLst>
          </p:cNvPr>
          <p:cNvCxnSpPr>
            <a:cxnSpLocks/>
            <a:stCxn id="256" idx="7"/>
            <a:endCxn id="259" idx="2"/>
          </p:cNvCxnSpPr>
          <p:nvPr/>
        </p:nvCxnSpPr>
        <p:spPr>
          <a:xfrm>
            <a:off x="2495874" y="6017403"/>
            <a:ext cx="1774918" cy="2786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3ADBBB9D-3CC2-FF24-1780-4BB92CCFB05F}"/>
              </a:ext>
            </a:extLst>
          </p:cNvPr>
          <p:cNvCxnSpPr>
            <a:cxnSpLocks/>
            <a:stCxn id="256" idx="7"/>
            <a:endCxn id="264" idx="3"/>
          </p:cNvCxnSpPr>
          <p:nvPr/>
        </p:nvCxnSpPr>
        <p:spPr>
          <a:xfrm flipV="1">
            <a:off x="2495874" y="5286967"/>
            <a:ext cx="8828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3FF776A-23D0-D22A-CA94-F91FE1525CAC}"/>
              </a:ext>
            </a:extLst>
          </p:cNvPr>
          <p:cNvCxnSpPr>
            <a:cxnSpLocks/>
            <a:stCxn id="258" idx="5"/>
            <a:endCxn id="260" idx="1"/>
          </p:cNvCxnSpPr>
          <p:nvPr/>
        </p:nvCxnSpPr>
        <p:spPr>
          <a:xfrm>
            <a:off x="4400874" y="4448767"/>
            <a:ext cx="882836" cy="6542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506BC0F4-6A4C-A7A8-4D00-F3EF0979BEDB}"/>
              </a:ext>
            </a:extLst>
          </p:cNvPr>
          <p:cNvCxnSpPr>
            <a:cxnSpLocks/>
            <a:stCxn id="259" idx="7"/>
            <a:endCxn id="260" idx="3"/>
          </p:cNvCxnSpPr>
          <p:nvPr/>
        </p:nvCxnSpPr>
        <p:spPr>
          <a:xfrm flipV="1">
            <a:off x="4400874" y="5210767"/>
            <a:ext cx="882836" cy="78061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9E8AA2EE-0B75-66AF-490A-EC9D1FA12CC0}"/>
              </a:ext>
            </a:extLst>
          </p:cNvPr>
          <p:cNvCxnSpPr>
            <a:cxnSpLocks/>
            <a:stCxn id="259" idx="1"/>
            <a:endCxn id="264" idx="5"/>
          </p:cNvCxnSpPr>
          <p:nvPr/>
        </p:nvCxnSpPr>
        <p:spPr>
          <a:xfrm flipH="1" flipV="1">
            <a:off x="3486474" y="5286967"/>
            <a:ext cx="806636" cy="70441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873BF837-BDFC-2511-D609-9ABF5469EB82}"/>
              </a:ext>
            </a:extLst>
          </p:cNvPr>
          <p:cNvCxnSpPr>
            <a:cxnSpLocks/>
          </p:cNvCxnSpPr>
          <p:nvPr/>
        </p:nvCxnSpPr>
        <p:spPr>
          <a:xfrm flipH="1">
            <a:off x="2572074" y="4394885"/>
            <a:ext cx="172103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651C218-2CA2-7368-9906-C8F204339163}"/>
              </a:ext>
            </a:extLst>
          </p:cNvPr>
          <p:cNvCxnSpPr>
            <a:cxnSpLocks/>
            <a:stCxn id="261" idx="3"/>
            <a:endCxn id="260" idx="6"/>
          </p:cNvCxnSpPr>
          <p:nvPr/>
        </p:nvCxnSpPr>
        <p:spPr>
          <a:xfrm flipH="1">
            <a:off x="5413792" y="4677367"/>
            <a:ext cx="1012918" cy="4795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EAA7EB00-2FC5-5AB2-4E50-7EF6811E3FD2}"/>
              </a:ext>
            </a:extLst>
          </p:cNvPr>
          <p:cNvCxnSpPr>
            <a:cxnSpLocks/>
            <a:stCxn id="263" idx="1"/>
            <a:endCxn id="261" idx="5"/>
          </p:cNvCxnSpPr>
          <p:nvPr/>
        </p:nvCxnSpPr>
        <p:spPr>
          <a:xfrm flipH="1" flipV="1">
            <a:off x="6534474" y="4677367"/>
            <a:ext cx="1035236" cy="4256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BCB9EA47-6A17-CB7A-E464-4AD32E77C85B}"/>
              </a:ext>
            </a:extLst>
          </p:cNvPr>
          <p:cNvCxnSpPr>
            <a:cxnSpLocks/>
            <a:stCxn id="262" idx="2"/>
            <a:endCxn id="260" idx="5"/>
          </p:cNvCxnSpPr>
          <p:nvPr/>
        </p:nvCxnSpPr>
        <p:spPr>
          <a:xfrm flipH="1" flipV="1">
            <a:off x="5391474" y="5210767"/>
            <a:ext cx="1089118" cy="5557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6DC5181B-91DB-6ABB-45D5-06AB809AD51A}"/>
              </a:ext>
            </a:extLst>
          </p:cNvPr>
          <p:cNvCxnSpPr>
            <a:cxnSpLocks/>
            <a:stCxn id="262" idx="6"/>
            <a:endCxn id="263" idx="3"/>
          </p:cNvCxnSpPr>
          <p:nvPr/>
        </p:nvCxnSpPr>
        <p:spPr>
          <a:xfrm flipV="1">
            <a:off x="6632992" y="5210767"/>
            <a:ext cx="936718" cy="5557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FC564868-6187-998D-41C5-EF714EE1A29D}"/>
              </a:ext>
            </a:extLst>
          </p:cNvPr>
          <p:cNvCxnSpPr>
            <a:cxnSpLocks/>
            <a:stCxn id="259" idx="0"/>
            <a:endCxn id="258" idx="4"/>
          </p:cNvCxnSpPr>
          <p:nvPr/>
        </p:nvCxnSpPr>
        <p:spPr>
          <a:xfrm flipV="1">
            <a:off x="4346992" y="4471085"/>
            <a:ext cx="0" cy="149798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09270CDB-D020-2C11-9C38-CF2DCED29414}"/>
              </a:ext>
            </a:extLst>
          </p:cNvPr>
          <p:cNvGrpSpPr/>
          <p:nvPr/>
        </p:nvGrpSpPr>
        <p:grpSpPr>
          <a:xfrm rot="16686468">
            <a:off x="4140872" y="5083595"/>
            <a:ext cx="437629" cy="279410"/>
            <a:chOff x="2933700" y="4038600"/>
            <a:chExt cx="723900" cy="439550"/>
          </a:xfrm>
        </p:grpSpPr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EBD1A6DF-13BD-6FD1-5BC3-313D117811C9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C5D0CB2D-049A-5DDF-9955-68AC68F85CD8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FF13FB2A-423A-9622-0E57-CC43A2C0C4DD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42CFA4F3-CD51-E214-7B02-B3F36FD8DFA5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E36F5F62-A11D-A90B-FC95-80EEFBDBA5CD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D096C471-341C-617B-57DE-444F3F363196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691C2BA9-278E-35AD-CE2F-B2927E184125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7B753209-6B01-774B-7243-F1B904D49708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09CF6EE7-C8B5-7306-72E7-DEFD194AA563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5CD1E302-401E-8726-A40D-C3E1CE6059E6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BDBC6B7E-66BB-D1E7-592B-DB2CF1B9993C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D26522E5-0D21-7FA2-7C21-93A3528094B9}"/>
              </a:ext>
            </a:extLst>
          </p:cNvPr>
          <p:cNvGrpSpPr/>
          <p:nvPr/>
        </p:nvGrpSpPr>
        <p:grpSpPr>
          <a:xfrm rot="19378890">
            <a:off x="3697032" y="4659833"/>
            <a:ext cx="437629" cy="279410"/>
            <a:chOff x="2933700" y="4038600"/>
            <a:chExt cx="723900" cy="439550"/>
          </a:xfrm>
        </p:grpSpPr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300FFEC0-D3D4-103D-1BB8-60FC5612A507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5B4B3F2B-ADFD-0887-7FA6-A5D6C599583E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4B1912AE-20D9-3016-E1B9-1EFDD56E1FED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F44CCEC2-05AB-13C1-72AC-36272C84F894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3732DF99-EEDD-65F3-27DD-41BE797E012F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72263F5B-E770-7C4A-51FB-4554852A10C9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5F728DAD-765B-9E11-1B70-E95ABAFC7863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A924F4E6-8159-67C6-A44E-7300B2B3A148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EC20243B-5E2F-8B8E-7EA3-DE6242717919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3C437F5F-4410-5225-5229-50CB949600CC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2F82251D-D14A-8637-8A58-A92575F756C9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4121761D-5FC4-6B4C-ABA6-ED18A03BB7F0}"/>
              </a:ext>
            </a:extLst>
          </p:cNvPr>
          <p:cNvGrpSpPr/>
          <p:nvPr/>
        </p:nvGrpSpPr>
        <p:grpSpPr>
          <a:xfrm rot="19378890">
            <a:off x="1872401" y="4621491"/>
            <a:ext cx="437629" cy="279410"/>
            <a:chOff x="2933700" y="4038600"/>
            <a:chExt cx="723900" cy="439550"/>
          </a:xfrm>
        </p:grpSpPr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994ECA85-1F92-1211-C61E-BBB00A3CC7CC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BD76517A-2C52-B7B2-9A0C-80909DA9AB9A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42CC3211-4005-EF0F-E464-55153EFD71A9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76E87C4F-D481-9195-D8DA-12D84A8D89C4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8C79BA66-2A32-F3A8-047C-0EDBCD5B44BA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3F3806C3-E72A-0ED5-FADF-53CF9A64DEFC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DB0E8776-CF36-445E-C8FE-5715F669EDB8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7B526B17-2B53-D1AA-76E4-EDDC1CD73822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240374C2-7A93-3E18-F6BF-D862ED7C6D91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8E72B773-3D84-6F18-D3AF-A258887658F0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AC4C49E3-CE34-A7A6-0F4D-BDDA27ACF964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D46B8BED-61D3-965A-3D64-A808EF75D090}"/>
              </a:ext>
            </a:extLst>
          </p:cNvPr>
          <p:cNvGrpSpPr/>
          <p:nvPr/>
        </p:nvGrpSpPr>
        <p:grpSpPr>
          <a:xfrm rot="19378890">
            <a:off x="2726354" y="5459691"/>
            <a:ext cx="437629" cy="279410"/>
            <a:chOff x="2933700" y="4038600"/>
            <a:chExt cx="723900" cy="439550"/>
          </a:xfrm>
        </p:grpSpPr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2EC4AC16-D9EF-2CAC-A703-FFDC6807988E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B4E798B5-B2E2-EABF-3B7E-A0FA7CD734EB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4B1B1AB0-90CB-36C6-4C8C-8E3FBF5B666B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67157B3B-D813-0B3C-DAFA-B829838FF27E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CE981D5D-FCD8-FDF9-EF52-A911B94D2754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06457D8-9214-44E0-9B66-FF9038EAC91F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A48876CE-BA4E-D77B-EB05-991C4D8FB164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96E60DCB-3F72-4391-7C1C-5D6E68D66746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B84C3B6F-8C15-AD0A-2295-885E4C72B260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C809BD33-D4A7-FE9C-DC4F-01FFD6449336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764C8B47-DFA8-342A-0E69-CCF7C0CC8A62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2BB073E4-51A7-F8E6-4840-7B31D3267882}"/>
              </a:ext>
            </a:extLst>
          </p:cNvPr>
          <p:cNvGrpSpPr/>
          <p:nvPr/>
        </p:nvGrpSpPr>
        <p:grpSpPr>
          <a:xfrm rot="209594">
            <a:off x="3139257" y="5856503"/>
            <a:ext cx="437629" cy="279410"/>
            <a:chOff x="2933700" y="4038600"/>
            <a:chExt cx="723900" cy="439550"/>
          </a:xfrm>
        </p:grpSpPr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2AE295A3-5759-EB09-0F8B-227E6755E8C4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989E2A0C-7F6B-F781-8B3C-847D21FA7AEC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DFFD491D-6BCF-003D-74D5-34430BD027B5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CB813FCC-BD2E-28D4-219E-2F00F917AA25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14461F8B-A30A-6608-DBBC-784F039080A9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0844ECF2-414A-9312-255C-213B576AD8D0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628C3B70-F4A3-1108-5F55-441C9FA64E4F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7D2FB019-ABFE-3D36-8D2D-C2B85431B878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16B6A0BA-AE8E-8DE6-4C5F-A66A871858F7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04E9740E-1074-F77B-1315-F5925633DB4A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12E668C4-8B84-F013-8DF9-0EA2430A6C89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7F5F4124-5C4F-B47C-2F8B-AD48223CE074}"/>
              </a:ext>
            </a:extLst>
          </p:cNvPr>
          <p:cNvGrpSpPr/>
          <p:nvPr/>
        </p:nvGrpSpPr>
        <p:grpSpPr>
          <a:xfrm rot="2742835">
            <a:off x="3646782" y="5448791"/>
            <a:ext cx="437629" cy="279410"/>
            <a:chOff x="2933700" y="4038600"/>
            <a:chExt cx="723900" cy="439550"/>
          </a:xfrm>
        </p:grpSpPr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D3900DF6-734A-AD6D-A97A-E612E70CFB77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2" name="Group 341">
              <a:extLst>
                <a:ext uri="{FF2B5EF4-FFF2-40B4-BE49-F238E27FC236}">
                  <a16:creationId xmlns:a16="http://schemas.microsoft.com/office/drawing/2014/main" id="{896D4D1E-FCE1-892A-1790-BD09DA733074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3D3AEA27-47B6-1723-FC72-CC85E75B4722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4D9270C1-5079-6307-6589-3EA4FE9DC064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>
                <a:extLst>
                  <a:ext uri="{FF2B5EF4-FFF2-40B4-BE49-F238E27FC236}">
                    <a16:creationId xmlns:a16="http://schemas.microsoft.com/office/drawing/2014/main" id="{D2A790C7-5E61-E550-B2FD-43A9517F1558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>
                <a:extLst>
                  <a:ext uri="{FF2B5EF4-FFF2-40B4-BE49-F238E27FC236}">
                    <a16:creationId xmlns:a16="http://schemas.microsoft.com/office/drawing/2014/main" id="{B409E89F-68D6-51A7-1733-0C3941CC1DB0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>
                <a:extLst>
                  <a:ext uri="{FF2B5EF4-FFF2-40B4-BE49-F238E27FC236}">
                    <a16:creationId xmlns:a16="http://schemas.microsoft.com/office/drawing/2014/main" id="{E3CEF30D-CD5A-3C22-37BB-E8B3E4C7D323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>
                <a:extLst>
                  <a:ext uri="{FF2B5EF4-FFF2-40B4-BE49-F238E27FC236}">
                    <a16:creationId xmlns:a16="http://schemas.microsoft.com/office/drawing/2014/main" id="{E7B15F08-54D6-EFB4-36DC-92C09AD989B4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>
                <a:extLst>
                  <a:ext uri="{FF2B5EF4-FFF2-40B4-BE49-F238E27FC236}">
                    <a16:creationId xmlns:a16="http://schemas.microsoft.com/office/drawing/2014/main" id="{3183E727-4D94-1EEE-6C9E-D858ACAD449F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Connector 349">
                <a:extLst>
                  <a:ext uri="{FF2B5EF4-FFF2-40B4-BE49-F238E27FC236}">
                    <a16:creationId xmlns:a16="http://schemas.microsoft.com/office/drawing/2014/main" id="{85BE7245-7785-E876-1EBE-4DCFA25A4033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Connector 350">
                <a:extLst>
                  <a:ext uri="{FF2B5EF4-FFF2-40B4-BE49-F238E27FC236}">
                    <a16:creationId xmlns:a16="http://schemas.microsoft.com/office/drawing/2014/main" id="{55B4B6A3-CB9A-0544-8BBD-703E35E3CDDD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AB7385F0-31D5-C5ED-D38C-470FDBBBCB86}"/>
              </a:ext>
            </a:extLst>
          </p:cNvPr>
          <p:cNvGrpSpPr/>
          <p:nvPr/>
        </p:nvGrpSpPr>
        <p:grpSpPr>
          <a:xfrm rot="2742835">
            <a:off x="2808582" y="4686791"/>
            <a:ext cx="437629" cy="279410"/>
            <a:chOff x="2933700" y="4038600"/>
            <a:chExt cx="723900" cy="439550"/>
          </a:xfrm>
        </p:grpSpPr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898CB29C-09D4-B6B6-2E57-3B503404A3EC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70955AFC-63DA-837B-F552-58C655FF167B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351891ED-8F15-69D9-9E50-292F6913AB84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8D73FAFB-7709-A6CA-BFD3-6BFCE5F262E2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FAC8C6AB-0D91-C8F4-C20F-DF3A3AE8DC3B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Straight Connector 357">
                <a:extLst>
                  <a:ext uri="{FF2B5EF4-FFF2-40B4-BE49-F238E27FC236}">
                    <a16:creationId xmlns:a16="http://schemas.microsoft.com/office/drawing/2014/main" id="{64A5A53F-50BA-3659-8156-D5E1499AED91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FAD6ADC5-35A8-DC8E-95B6-B73A589A6FEE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F14E2CF1-CAA1-5DF6-3057-6436F8B7F05F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F7877312-68FF-603D-B9B2-F59629E09CA8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>
                <a:extLst>
                  <a:ext uri="{FF2B5EF4-FFF2-40B4-BE49-F238E27FC236}">
                    <a16:creationId xmlns:a16="http://schemas.microsoft.com/office/drawing/2014/main" id="{15A02C76-B783-A13A-B4F0-DB1FB40B16CB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C7BE861C-299A-B653-7FDC-EDEAD685ADF3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21E7591E-9DA8-4683-E117-91FA4E797464}"/>
              </a:ext>
            </a:extLst>
          </p:cNvPr>
          <p:cNvGrpSpPr/>
          <p:nvPr/>
        </p:nvGrpSpPr>
        <p:grpSpPr>
          <a:xfrm rot="3156239">
            <a:off x="1790173" y="5448791"/>
            <a:ext cx="437629" cy="279410"/>
            <a:chOff x="2933700" y="4038600"/>
            <a:chExt cx="723900" cy="439550"/>
          </a:xfrm>
        </p:grpSpPr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E1583BAB-36CD-DA61-CBDF-5B7D3B812732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6" name="Group 365">
              <a:extLst>
                <a:ext uri="{FF2B5EF4-FFF2-40B4-BE49-F238E27FC236}">
                  <a16:creationId xmlns:a16="http://schemas.microsoft.com/office/drawing/2014/main" id="{A9425C71-4AF4-1A42-ACE9-534DB39BC004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367" name="Straight Connector 366">
                <a:extLst>
                  <a:ext uri="{FF2B5EF4-FFF2-40B4-BE49-F238E27FC236}">
                    <a16:creationId xmlns:a16="http://schemas.microsoft.com/office/drawing/2014/main" id="{37D9EDB4-E5B4-6871-BB90-BCA62446F651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Straight Connector 367">
                <a:extLst>
                  <a:ext uri="{FF2B5EF4-FFF2-40B4-BE49-F238E27FC236}">
                    <a16:creationId xmlns:a16="http://schemas.microsoft.com/office/drawing/2014/main" id="{6B105E7E-FE56-2642-1D48-6E8FE8F1C701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Straight Connector 368">
                <a:extLst>
                  <a:ext uri="{FF2B5EF4-FFF2-40B4-BE49-F238E27FC236}">
                    <a16:creationId xmlns:a16="http://schemas.microsoft.com/office/drawing/2014/main" id="{367997AD-C3B5-C20D-CD77-2A43981C2732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8FAB300B-B35F-EEEC-2781-7D21160EFC3F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>
                <a:extLst>
                  <a:ext uri="{FF2B5EF4-FFF2-40B4-BE49-F238E27FC236}">
                    <a16:creationId xmlns:a16="http://schemas.microsoft.com/office/drawing/2014/main" id="{702F21E6-099E-BEBB-9DB3-3ACFAF6DB588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Straight Connector 371">
                <a:extLst>
                  <a:ext uri="{FF2B5EF4-FFF2-40B4-BE49-F238E27FC236}">
                    <a16:creationId xmlns:a16="http://schemas.microsoft.com/office/drawing/2014/main" id="{28640F94-184F-3AE2-7413-CFA8327AE671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55B7E611-64F6-9AE6-CF0A-7503486E3390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>
                <a:extLst>
                  <a:ext uri="{FF2B5EF4-FFF2-40B4-BE49-F238E27FC236}">
                    <a16:creationId xmlns:a16="http://schemas.microsoft.com/office/drawing/2014/main" id="{5854FF22-D902-9468-49BC-7FF6339AD3B0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Connector 374">
                <a:extLst>
                  <a:ext uri="{FF2B5EF4-FFF2-40B4-BE49-F238E27FC236}">
                    <a16:creationId xmlns:a16="http://schemas.microsoft.com/office/drawing/2014/main" id="{D7DBD71B-39E0-2D58-FBDB-4273DF867512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22DE7FE5-AA20-C381-8525-F131952A5010}"/>
              </a:ext>
            </a:extLst>
          </p:cNvPr>
          <p:cNvGrpSpPr/>
          <p:nvPr/>
        </p:nvGrpSpPr>
        <p:grpSpPr>
          <a:xfrm rot="209594">
            <a:off x="3212098" y="4255558"/>
            <a:ext cx="437629" cy="279410"/>
            <a:chOff x="2933700" y="4038600"/>
            <a:chExt cx="723900" cy="439550"/>
          </a:xfrm>
        </p:grpSpPr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73D6A52F-875E-2A7C-DAED-D15ECC50304C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2255F4D2-8E45-FB08-E654-4C77E64855A5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379" name="Straight Connector 378">
                <a:extLst>
                  <a:ext uri="{FF2B5EF4-FFF2-40B4-BE49-F238E27FC236}">
                    <a16:creationId xmlns:a16="http://schemas.microsoft.com/office/drawing/2014/main" id="{F870882B-FFD0-D931-DA46-DED125DB5228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Connector 379">
                <a:extLst>
                  <a:ext uri="{FF2B5EF4-FFF2-40B4-BE49-F238E27FC236}">
                    <a16:creationId xmlns:a16="http://schemas.microsoft.com/office/drawing/2014/main" id="{CDF259BD-4F61-7E7B-A7E8-6A62AED2D8CE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0AB19A29-96C6-E8D9-D5F5-63F325F4DB68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Straight Connector 381">
                <a:extLst>
                  <a:ext uri="{FF2B5EF4-FFF2-40B4-BE49-F238E27FC236}">
                    <a16:creationId xmlns:a16="http://schemas.microsoft.com/office/drawing/2014/main" id="{DC0CC4C1-779A-685A-A6A3-DC4370DEE948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7CDAE63A-2734-A75A-90C9-91BD6C1ADF89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id="{393FEC14-80EA-33DD-CCEC-3FC1D42A6FD4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>
                <a:extLst>
                  <a:ext uri="{FF2B5EF4-FFF2-40B4-BE49-F238E27FC236}">
                    <a16:creationId xmlns:a16="http://schemas.microsoft.com/office/drawing/2014/main" id="{72B0947C-6793-3D5D-7B31-C7175D6ECD80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>
                <a:extLst>
                  <a:ext uri="{FF2B5EF4-FFF2-40B4-BE49-F238E27FC236}">
                    <a16:creationId xmlns:a16="http://schemas.microsoft.com/office/drawing/2014/main" id="{EEBA68B7-094A-86E4-AB94-20132DE48E42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71A409FD-D595-5A82-F1C6-15C2E0D33237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1915EC17-F4DB-8D1D-D2C4-9AF39C0C3BEB}"/>
              </a:ext>
            </a:extLst>
          </p:cNvPr>
          <p:cNvGrpSpPr/>
          <p:nvPr/>
        </p:nvGrpSpPr>
        <p:grpSpPr>
          <a:xfrm rot="19378890">
            <a:off x="4691801" y="5383491"/>
            <a:ext cx="437629" cy="279410"/>
            <a:chOff x="2933700" y="4038600"/>
            <a:chExt cx="723900" cy="439550"/>
          </a:xfrm>
        </p:grpSpPr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B43C4EA0-B7C1-C660-A36A-98232DC01EF2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0" name="Group 389">
              <a:extLst>
                <a:ext uri="{FF2B5EF4-FFF2-40B4-BE49-F238E27FC236}">
                  <a16:creationId xmlns:a16="http://schemas.microsoft.com/office/drawing/2014/main" id="{1D450ED7-1270-C44E-1621-332ACF722605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391" name="Straight Connector 390">
                <a:extLst>
                  <a:ext uri="{FF2B5EF4-FFF2-40B4-BE49-F238E27FC236}">
                    <a16:creationId xmlns:a16="http://schemas.microsoft.com/office/drawing/2014/main" id="{1A3A1E77-1D28-C428-E199-FAD85CCDF8A3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>
                <a:extLst>
                  <a:ext uri="{FF2B5EF4-FFF2-40B4-BE49-F238E27FC236}">
                    <a16:creationId xmlns:a16="http://schemas.microsoft.com/office/drawing/2014/main" id="{E30DBB37-AB25-ECB7-65B1-523CF1B24B48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FBD4065C-3312-7C7B-6D6B-0EBEF722FAD9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Straight Connector 393">
                <a:extLst>
                  <a:ext uri="{FF2B5EF4-FFF2-40B4-BE49-F238E27FC236}">
                    <a16:creationId xmlns:a16="http://schemas.microsoft.com/office/drawing/2014/main" id="{BDDEEA2D-A573-A6C2-97FB-05C4A7900773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Straight Connector 394">
                <a:extLst>
                  <a:ext uri="{FF2B5EF4-FFF2-40B4-BE49-F238E27FC236}">
                    <a16:creationId xmlns:a16="http://schemas.microsoft.com/office/drawing/2014/main" id="{E839265F-0CA7-056E-F66B-0777A071D56D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95">
                <a:extLst>
                  <a:ext uri="{FF2B5EF4-FFF2-40B4-BE49-F238E27FC236}">
                    <a16:creationId xmlns:a16="http://schemas.microsoft.com/office/drawing/2014/main" id="{36178E89-4C90-5A6C-D8B0-0F1212A85EAB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Straight Connector 396">
                <a:extLst>
                  <a:ext uri="{FF2B5EF4-FFF2-40B4-BE49-F238E27FC236}">
                    <a16:creationId xmlns:a16="http://schemas.microsoft.com/office/drawing/2014/main" id="{743281FE-254E-5940-6743-0C551DC1622C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Connector 397">
                <a:extLst>
                  <a:ext uri="{FF2B5EF4-FFF2-40B4-BE49-F238E27FC236}">
                    <a16:creationId xmlns:a16="http://schemas.microsoft.com/office/drawing/2014/main" id="{0FAB2C00-DFCE-047A-9F38-3D7EF2BB623A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Connector 398">
                <a:extLst>
                  <a:ext uri="{FF2B5EF4-FFF2-40B4-BE49-F238E27FC236}">
                    <a16:creationId xmlns:a16="http://schemas.microsoft.com/office/drawing/2014/main" id="{9F68F431-C7B6-3508-2C16-24692880D1DB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3BC5F7D7-425E-438A-9CE6-2ECF708ABF65}"/>
              </a:ext>
            </a:extLst>
          </p:cNvPr>
          <p:cNvGrpSpPr/>
          <p:nvPr/>
        </p:nvGrpSpPr>
        <p:grpSpPr>
          <a:xfrm rot="2378188">
            <a:off x="4690608" y="4654753"/>
            <a:ext cx="437629" cy="279410"/>
            <a:chOff x="2933700" y="4038600"/>
            <a:chExt cx="723900" cy="439550"/>
          </a:xfrm>
        </p:grpSpPr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9AD6711E-216C-D657-4178-D94AC7B6F2E0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2" name="Group 401">
              <a:extLst>
                <a:ext uri="{FF2B5EF4-FFF2-40B4-BE49-F238E27FC236}">
                  <a16:creationId xmlns:a16="http://schemas.microsoft.com/office/drawing/2014/main" id="{32B0AD56-B48B-01AC-DBDB-8561D44BEBC4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6ADE17E7-E26E-3355-A101-6D2FF4B88525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C4998CAC-6FAD-F731-23AB-BB36F77A79C2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4955D477-AE36-09DD-CC7D-B69CCEEFF5B2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id="{EE6D0E4D-7FC6-AF66-35E5-B55A38D97388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Straight Connector 406">
                <a:extLst>
                  <a:ext uri="{FF2B5EF4-FFF2-40B4-BE49-F238E27FC236}">
                    <a16:creationId xmlns:a16="http://schemas.microsoft.com/office/drawing/2014/main" id="{EBD8B281-A7C9-5F44-E954-90C2FD46C330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Connector 407">
                <a:extLst>
                  <a:ext uri="{FF2B5EF4-FFF2-40B4-BE49-F238E27FC236}">
                    <a16:creationId xmlns:a16="http://schemas.microsoft.com/office/drawing/2014/main" id="{071020BD-E997-015F-E500-242FE4B95DF1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Straight Connector 408">
                <a:extLst>
                  <a:ext uri="{FF2B5EF4-FFF2-40B4-BE49-F238E27FC236}">
                    <a16:creationId xmlns:a16="http://schemas.microsoft.com/office/drawing/2014/main" id="{32CB20B1-D6B6-E594-F545-8AE39F350FC6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Connector 409">
                <a:extLst>
                  <a:ext uri="{FF2B5EF4-FFF2-40B4-BE49-F238E27FC236}">
                    <a16:creationId xmlns:a16="http://schemas.microsoft.com/office/drawing/2014/main" id="{0DED3567-0F05-F057-8473-B0F1EADFA2C1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>
                <a:extLst>
                  <a:ext uri="{FF2B5EF4-FFF2-40B4-BE49-F238E27FC236}">
                    <a16:creationId xmlns:a16="http://schemas.microsoft.com/office/drawing/2014/main" id="{D5C00BFB-3D06-D731-0E53-44CB2E05D378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95A596DD-7195-568B-7660-DB7134E4650F}"/>
              </a:ext>
            </a:extLst>
          </p:cNvPr>
          <p:cNvGrpSpPr/>
          <p:nvPr/>
        </p:nvGrpSpPr>
        <p:grpSpPr>
          <a:xfrm rot="1831540">
            <a:off x="6842347" y="4715264"/>
            <a:ext cx="437629" cy="279410"/>
            <a:chOff x="2933700" y="4038600"/>
            <a:chExt cx="723900" cy="439550"/>
          </a:xfrm>
        </p:grpSpPr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42222248-8C3E-D38E-AA22-E218EB80BF03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110AAE5B-8D07-49B4-AFB4-977C498AE495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415" name="Straight Connector 414">
                <a:extLst>
                  <a:ext uri="{FF2B5EF4-FFF2-40B4-BE49-F238E27FC236}">
                    <a16:creationId xmlns:a16="http://schemas.microsoft.com/office/drawing/2014/main" id="{54E7E369-FCB8-86AD-9AEB-7532B3CBEBDF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>
                <a:extLst>
                  <a:ext uri="{FF2B5EF4-FFF2-40B4-BE49-F238E27FC236}">
                    <a16:creationId xmlns:a16="http://schemas.microsoft.com/office/drawing/2014/main" id="{F3663449-B822-AA3A-4645-8101C9CBFB40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Straight Connector 416">
                <a:extLst>
                  <a:ext uri="{FF2B5EF4-FFF2-40B4-BE49-F238E27FC236}">
                    <a16:creationId xmlns:a16="http://schemas.microsoft.com/office/drawing/2014/main" id="{88D33FAC-C949-5FBE-A7EA-A344C9BD83C3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Straight Connector 417">
                <a:extLst>
                  <a:ext uri="{FF2B5EF4-FFF2-40B4-BE49-F238E27FC236}">
                    <a16:creationId xmlns:a16="http://schemas.microsoft.com/office/drawing/2014/main" id="{97B39133-26EB-12F8-EF2E-21B201F4ABDE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Straight Connector 418">
                <a:extLst>
                  <a:ext uri="{FF2B5EF4-FFF2-40B4-BE49-F238E27FC236}">
                    <a16:creationId xmlns:a16="http://schemas.microsoft.com/office/drawing/2014/main" id="{C85B08BB-B92F-6F3F-F042-5FB96590477B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>
                <a:extLst>
                  <a:ext uri="{FF2B5EF4-FFF2-40B4-BE49-F238E27FC236}">
                    <a16:creationId xmlns:a16="http://schemas.microsoft.com/office/drawing/2014/main" id="{3984D266-2847-5500-3E46-1B6A0E8446E4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Straight Connector 420">
                <a:extLst>
                  <a:ext uri="{FF2B5EF4-FFF2-40B4-BE49-F238E27FC236}">
                    <a16:creationId xmlns:a16="http://schemas.microsoft.com/office/drawing/2014/main" id="{F1221AF3-474D-E69A-D086-18E67E54346A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Connector 421">
                <a:extLst>
                  <a:ext uri="{FF2B5EF4-FFF2-40B4-BE49-F238E27FC236}">
                    <a16:creationId xmlns:a16="http://schemas.microsoft.com/office/drawing/2014/main" id="{B081A66B-4E83-664B-4E87-21D1617BD38A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Straight Connector 422">
                <a:extLst>
                  <a:ext uri="{FF2B5EF4-FFF2-40B4-BE49-F238E27FC236}">
                    <a16:creationId xmlns:a16="http://schemas.microsoft.com/office/drawing/2014/main" id="{981662EE-EE02-6477-D481-B85791BC18C1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4" name="Group 423">
            <a:extLst>
              <a:ext uri="{FF2B5EF4-FFF2-40B4-BE49-F238E27FC236}">
                <a16:creationId xmlns:a16="http://schemas.microsoft.com/office/drawing/2014/main" id="{93774C5D-F254-96B1-4438-5CB4D897D68B}"/>
              </a:ext>
            </a:extLst>
          </p:cNvPr>
          <p:cNvGrpSpPr/>
          <p:nvPr/>
        </p:nvGrpSpPr>
        <p:grpSpPr>
          <a:xfrm rot="20558223">
            <a:off x="5699596" y="4758619"/>
            <a:ext cx="437629" cy="279410"/>
            <a:chOff x="2933700" y="4038600"/>
            <a:chExt cx="723900" cy="439550"/>
          </a:xfrm>
        </p:grpSpPr>
        <p:sp>
          <p:nvSpPr>
            <p:cNvPr id="425" name="Rectangle 424">
              <a:extLst>
                <a:ext uri="{FF2B5EF4-FFF2-40B4-BE49-F238E27FC236}">
                  <a16:creationId xmlns:a16="http://schemas.microsoft.com/office/drawing/2014/main" id="{68E9B5F0-F6A0-2763-D40C-74E31956FF1A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6" name="Group 425">
              <a:extLst>
                <a:ext uri="{FF2B5EF4-FFF2-40B4-BE49-F238E27FC236}">
                  <a16:creationId xmlns:a16="http://schemas.microsoft.com/office/drawing/2014/main" id="{77F95C9B-0850-D685-3539-59F09CDC707F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427" name="Straight Connector 426">
                <a:extLst>
                  <a:ext uri="{FF2B5EF4-FFF2-40B4-BE49-F238E27FC236}">
                    <a16:creationId xmlns:a16="http://schemas.microsoft.com/office/drawing/2014/main" id="{81275AB5-730E-3A6B-24C1-377266C60E97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>
                <a:extLst>
                  <a:ext uri="{FF2B5EF4-FFF2-40B4-BE49-F238E27FC236}">
                    <a16:creationId xmlns:a16="http://schemas.microsoft.com/office/drawing/2014/main" id="{01C3FC7D-A917-C956-B48A-129B81C4E28A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Straight Connector 428">
                <a:extLst>
                  <a:ext uri="{FF2B5EF4-FFF2-40B4-BE49-F238E27FC236}">
                    <a16:creationId xmlns:a16="http://schemas.microsoft.com/office/drawing/2014/main" id="{2BF28EA4-9543-BE81-F798-57B5DE141B4B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>
                <a:extLst>
                  <a:ext uri="{FF2B5EF4-FFF2-40B4-BE49-F238E27FC236}">
                    <a16:creationId xmlns:a16="http://schemas.microsoft.com/office/drawing/2014/main" id="{7B04C094-726C-E3F8-5DB3-DEBEE49A7C6A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Connector 430">
                <a:extLst>
                  <a:ext uri="{FF2B5EF4-FFF2-40B4-BE49-F238E27FC236}">
                    <a16:creationId xmlns:a16="http://schemas.microsoft.com/office/drawing/2014/main" id="{43267B69-D6DD-735D-7520-747C3B65DAF7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Straight Connector 431">
                <a:extLst>
                  <a:ext uri="{FF2B5EF4-FFF2-40B4-BE49-F238E27FC236}">
                    <a16:creationId xmlns:a16="http://schemas.microsoft.com/office/drawing/2014/main" id="{D1466987-A76E-24FC-A1A0-AFAD4F9BC56D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Straight Connector 432">
                <a:extLst>
                  <a:ext uri="{FF2B5EF4-FFF2-40B4-BE49-F238E27FC236}">
                    <a16:creationId xmlns:a16="http://schemas.microsoft.com/office/drawing/2014/main" id="{1D93E235-F698-BB22-9A2D-3CF9F26F94B3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Straight Connector 433">
                <a:extLst>
                  <a:ext uri="{FF2B5EF4-FFF2-40B4-BE49-F238E27FC236}">
                    <a16:creationId xmlns:a16="http://schemas.microsoft.com/office/drawing/2014/main" id="{72C2B299-553B-5FB6-56BA-810DC5E569B2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Connector 434">
                <a:extLst>
                  <a:ext uri="{FF2B5EF4-FFF2-40B4-BE49-F238E27FC236}">
                    <a16:creationId xmlns:a16="http://schemas.microsoft.com/office/drawing/2014/main" id="{98CB0BD7-BDCF-5AF3-7E76-6BF070414FE3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6" name="Group 435">
            <a:extLst>
              <a:ext uri="{FF2B5EF4-FFF2-40B4-BE49-F238E27FC236}">
                <a16:creationId xmlns:a16="http://schemas.microsoft.com/office/drawing/2014/main" id="{7D3882EC-EE1F-E9E5-4F65-6DF1543A5F22}"/>
              </a:ext>
            </a:extLst>
          </p:cNvPr>
          <p:cNvGrpSpPr/>
          <p:nvPr/>
        </p:nvGrpSpPr>
        <p:grpSpPr>
          <a:xfrm rot="20081023">
            <a:off x="6817113" y="5351941"/>
            <a:ext cx="437629" cy="279410"/>
            <a:chOff x="2933700" y="4038600"/>
            <a:chExt cx="723900" cy="439550"/>
          </a:xfrm>
        </p:grpSpPr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BF97784E-E4FB-C67A-25E4-1A438F0FF955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8" name="Group 437">
              <a:extLst>
                <a:ext uri="{FF2B5EF4-FFF2-40B4-BE49-F238E27FC236}">
                  <a16:creationId xmlns:a16="http://schemas.microsoft.com/office/drawing/2014/main" id="{3BBB64F9-A038-9E40-6D60-0C8C087953DD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83169156-A092-64B3-0BC0-38FE445D6F39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D7E614EC-282C-9137-1928-1CECFB0FEE17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>
                <a:extLst>
                  <a:ext uri="{FF2B5EF4-FFF2-40B4-BE49-F238E27FC236}">
                    <a16:creationId xmlns:a16="http://schemas.microsoft.com/office/drawing/2014/main" id="{6B87A52C-DBFD-FDA8-18D3-5B2621D10DCD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id="{65E46719-02E1-A768-BAB1-4E08ED4A76D5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Straight Connector 442">
                <a:extLst>
                  <a:ext uri="{FF2B5EF4-FFF2-40B4-BE49-F238E27FC236}">
                    <a16:creationId xmlns:a16="http://schemas.microsoft.com/office/drawing/2014/main" id="{1025B8EE-19A2-9C3A-96F4-2137FB99CFD2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Connector 443">
                <a:extLst>
                  <a:ext uri="{FF2B5EF4-FFF2-40B4-BE49-F238E27FC236}">
                    <a16:creationId xmlns:a16="http://schemas.microsoft.com/office/drawing/2014/main" id="{3ECD304B-24BE-A1EA-4A07-20256634A6D1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Connector 444">
                <a:extLst>
                  <a:ext uri="{FF2B5EF4-FFF2-40B4-BE49-F238E27FC236}">
                    <a16:creationId xmlns:a16="http://schemas.microsoft.com/office/drawing/2014/main" id="{1BD0BBE0-E58A-8892-F8A2-597097284DDA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Connector 445">
                <a:extLst>
                  <a:ext uri="{FF2B5EF4-FFF2-40B4-BE49-F238E27FC236}">
                    <a16:creationId xmlns:a16="http://schemas.microsoft.com/office/drawing/2014/main" id="{FB18C630-58AC-8B0C-9DAF-A79B2BE5BD36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Straight Connector 446">
                <a:extLst>
                  <a:ext uri="{FF2B5EF4-FFF2-40B4-BE49-F238E27FC236}">
                    <a16:creationId xmlns:a16="http://schemas.microsoft.com/office/drawing/2014/main" id="{D0E91E91-A56D-DED1-B97B-5CB2BB20747E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2FCE0A94-786D-3FE0-C589-F696B7487E37}"/>
              </a:ext>
            </a:extLst>
          </p:cNvPr>
          <p:cNvGrpSpPr/>
          <p:nvPr/>
        </p:nvGrpSpPr>
        <p:grpSpPr>
          <a:xfrm rot="2105834">
            <a:off x="5759225" y="5324864"/>
            <a:ext cx="437629" cy="279410"/>
            <a:chOff x="2933700" y="4038600"/>
            <a:chExt cx="723900" cy="439550"/>
          </a:xfrm>
        </p:grpSpPr>
        <p:sp>
          <p:nvSpPr>
            <p:cNvPr id="449" name="Rectangle 448">
              <a:extLst>
                <a:ext uri="{FF2B5EF4-FFF2-40B4-BE49-F238E27FC236}">
                  <a16:creationId xmlns:a16="http://schemas.microsoft.com/office/drawing/2014/main" id="{2F9EB6B8-086D-FDD3-1FC0-880184704326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0" name="Group 449">
              <a:extLst>
                <a:ext uri="{FF2B5EF4-FFF2-40B4-BE49-F238E27FC236}">
                  <a16:creationId xmlns:a16="http://schemas.microsoft.com/office/drawing/2014/main" id="{E5E2ECFA-3A0E-EDA2-0EFE-8058CDC43888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451" name="Straight Connector 450">
                <a:extLst>
                  <a:ext uri="{FF2B5EF4-FFF2-40B4-BE49-F238E27FC236}">
                    <a16:creationId xmlns:a16="http://schemas.microsoft.com/office/drawing/2014/main" id="{D83C58AA-2D63-239E-DE13-3542D3CD71EB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Straight Connector 451">
                <a:extLst>
                  <a:ext uri="{FF2B5EF4-FFF2-40B4-BE49-F238E27FC236}">
                    <a16:creationId xmlns:a16="http://schemas.microsoft.com/office/drawing/2014/main" id="{90ACAABD-A9A6-4E39-5E56-C1AA2C0EF4E6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Straight Connector 452">
                <a:extLst>
                  <a:ext uri="{FF2B5EF4-FFF2-40B4-BE49-F238E27FC236}">
                    <a16:creationId xmlns:a16="http://schemas.microsoft.com/office/drawing/2014/main" id="{743CBE52-A364-F9BC-DEEF-D4210BF5306C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Straight Connector 453">
                <a:extLst>
                  <a:ext uri="{FF2B5EF4-FFF2-40B4-BE49-F238E27FC236}">
                    <a16:creationId xmlns:a16="http://schemas.microsoft.com/office/drawing/2014/main" id="{66C0D15F-1B0E-484D-0B4D-1FF3D8CB1145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>
                <a:extLst>
                  <a:ext uri="{FF2B5EF4-FFF2-40B4-BE49-F238E27FC236}">
                    <a16:creationId xmlns:a16="http://schemas.microsoft.com/office/drawing/2014/main" id="{51898E05-6594-D889-1782-EEE53AC3CC5D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00FBB8AE-58C5-6A82-2A5E-855014EFB1ED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Straight Connector 456">
                <a:extLst>
                  <a:ext uri="{FF2B5EF4-FFF2-40B4-BE49-F238E27FC236}">
                    <a16:creationId xmlns:a16="http://schemas.microsoft.com/office/drawing/2014/main" id="{A0CC6336-3F6C-2598-8888-BE400D43AABA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Straight Connector 457">
                <a:extLst>
                  <a:ext uri="{FF2B5EF4-FFF2-40B4-BE49-F238E27FC236}">
                    <a16:creationId xmlns:a16="http://schemas.microsoft.com/office/drawing/2014/main" id="{ED72FFE1-2C5B-D54C-F222-4CCE24765C01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Straight Connector 458">
                <a:extLst>
                  <a:ext uri="{FF2B5EF4-FFF2-40B4-BE49-F238E27FC236}">
                    <a16:creationId xmlns:a16="http://schemas.microsoft.com/office/drawing/2014/main" id="{B1A50B4D-35F6-978A-413C-2F2A157A3CCB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60" name="Up Arrow 346">
            <a:extLst>
              <a:ext uri="{FF2B5EF4-FFF2-40B4-BE49-F238E27FC236}">
                <a16:creationId xmlns:a16="http://schemas.microsoft.com/office/drawing/2014/main" id="{06432550-CA1D-430C-D366-F6C1CFFF0A84}"/>
              </a:ext>
            </a:extLst>
          </p:cNvPr>
          <p:cNvSpPr/>
          <p:nvPr/>
        </p:nvSpPr>
        <p:spPr>
          <a:xfrm rot="10800000">
            <a:off x="3343663" y="5309285"/>
            <a:ext cx="165129" cy="329890"/>
          </a:xfrm>
          <a:prstGeom prst="up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3BAC5EF3-AECC-9ED4-AA3C-8D3028B94027}"/>
              </a:ext>
            </a:extLst>
          </p:cNvPr>
          <p:cNvGrpSpPr/>
          <p:nvPr/>
        </p:nvGrpSpPr>
        <p:grpSpPr>
          <a:xfrm>
            <a:off x="1520734" y="4461642"/>
            <a:ext cx="6179058" cy="2021767"/>
            <a:chOff x="1517142" y="1743157"/>
            <a:chExt cx="6179058" cy="2021767"/>
          </a:xfrm>
        </p:grpSpPr>
        <p:sp>
          <p:nvSpPr>
            <p:cNvPr id="462" name="Up Arrow 1">
              <a:extLst>
                <a:ext uri="{FF2B5EF4-FFF2-40B4-BE49-F238E27FC236}">
                  <a16:creationId xmlns:a16="http://schemas.microsoft.com/office/drawing/2014/main" id="{81995EB3-9A65-8B55-507A-19F4357597BB}"/>
                </a:ext>
              </a:extLst>
            </p:cNvPr>
            <p:cNvSpPr/>
            <p:nvPr/>
          </p:nvSpPr>
          <p:spPr>
            <a:xfrm rot="10800000">
              <a:off x="2424684" y="1752600"/>
              <a:ext cx="166116" cy="309914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Up Arrow 345">
              <a:extLst>
                <a:ext uri="{FF2B5EF4-FFF2-40B4-BE49-F238E27FC236}">
                  <a16:creationId xmlns:a16="http://schemas.microsoft.com/office/drawing/2014/main" id="{B2543DAE-79FB-692E-7F88-3B7796FDAFFB}"/>
                </a:ext>
              </a:extLst>
            </p:cNvPr>
            <p:cNvSpPr/>
            <p:nvPr/>
          </p:nvSpPr>
          <p:spPr>
            <a:xfrm rot="10800000">
              <a:off x="2348484" y="3429000"/>
              <a:ext cx="186037" cy="335924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Up Arrow 347">
              <a:extLst>
                <a:ext uri="{FF2B5EF4-FFF2-40B4-BE49-F238E27FC236}">
                  <a16:creationId xmlns:a16="http://schemas.microsoft.com/office/drawing/2014/main" id="{51FA3E50-6C7F-861D-3ED3-2F135DC9EB08}"/>
                </a:ext>
              </a:extLst>
            </p:cNvPr>
            <p:cNvSpPr/>
            <p:nvPr/>
          </p:nvSpPr>
          <p:spPr>
            <a:xfrm rot="10800000">
              <a:off x="4253484" y="3397876"/>
              <a:ext cx="160172" cy="335924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Up Arrow 348">
              <a:extLst>
                <a:ext uri="{FF2B5EF4-FFF2-40B4-BE49-F238E27FC236}">
                  <a16:creationId xmlns:a16="http://schemas.microsoft.com/office/drawing/2014/main" id="{AA2F194A-916C-B955-0442-9E767A6299BC}"/>
                </a:ext>
              </a:extLst>
            </p:cNvPr>
            <p:cNvSpPr/>
            <p:nvPr/>
          </p:nvSpPr>
          <p:spPr>
            <a:xfrm rot="10800000">
              <a:off x="1517142" y="2585608"/>
              <a:ext cx="166116" cy="328021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Up Arrow 349">
              <a:extLst>
                <a:ext uri="{FF2B5EF4-FFF2-40B4-BE49-F238E27FC236}">
                  <a16:creationId xmlns:a16="http://schemas.microsoft.com/office/drawing/2014/main" id="{626213BB-6BB2-B8EA-A0A2-C5175C928596}"/>
                </a:ext>
              </a:extLst>
            </p:cNvPr>
            <p:cNvSpPr/>
            <p:nvPr/>
          </p:nvSpPr>
          <p:spPr>
            <a:xfrm rot="10516743">
              <a:off x="6463284" y="3124200"/>
              <a:ext cx="166116" cy="335924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Up Arrow 350">
              <a:extLst>
                <a:ext uri="{FF2B5EF4-FFF2-40B4-BE49-F238E27FC236}">
                  <a16:creationId xmlns:a16="http://schemas.microsoft.com/office/drawing/2014/main" id="{EFF2C4C1-EA87-C6C5-6879-ECC84CFAEED4}"/>
                </a:ext>
              </a:extLst>
            </p:cNvPr>
            <p:cNvSpPr/>
            <p:nvPr/>
          </p:nvSpPr>
          <p:spPr>
            <a:xfrm rot="10586269">
              <a:off x="7530084" y="2514600"/>
              <a:ext cx="166116" cy="352140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Up Arrow 351">
              <a:extLst>
                <a:ext uri="{FF2B5EF4-FFF2-40B4-BE49-F238E27FC236}">
                  <a16:creationId xmlns:a16="http://schemas.microsoft.com/office/drawing/2014/main" id="{0557B2F6-EE8A-9E2F-16E7-288392D83E44}"/>
                </a:ext>
              </a:extLst>
            </p:cNvPr>
            <p:cNvSpPr/>
            <p:nvPr/>
          </p:nvSpPr>
          <p:spPr>
            <a:xfrm rot="10800000">
              <a:off x="6387084" y="1981200"/>
              <a:ext cx="143798" cy="322730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9" name="Up Arrow 352">
              <a:extLst>
                <a:ext uri="{FF2B5EF4-FFF2-40B4-BE49-F238E27FC236}">
                  <a16:creationId xmlns:a16="http://schemas.microsoft.com/office/drawing/2014/main" id="{4C96BC09-6044-7914-1694-92F7CD9F00B7}"/>
                </a:ext>
              </a:extLst>
            </p:cNvPr>
            <p:cNvSpPr/>
            <p:nvPr/>
          </p:nvSpPr>
          <p:spPr>
            <a:xfrm rot="9244758">
              <a:off x="4327791" y="1743157"/>
              <a:ext cx="136883" cy="290106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0" name="Up Arrow 353">
            <a:extLst>
              <a:ext uri="{FF2B5EF4-FFF2-40B4-BE49-F238E27FC236}">
                <a16:creationId xmlns:a16="http://schemas.microsoft.com/office/drawing/2014/main" id="{6BC88880-AA17-01B6-CD23-DDB87FF27BB9}"/>
              </a:ext>
            </a:extLst>
          </p:cNvPr>
          <p:cNvSpPr/>
          <p:nvPr/>
        </p:nvSpPr>
        <p:spPr>
          <a:xfrm>
            <a:off x="5170066" y="5251171"/>
            <a:ext cx="394716" cy="564524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1" name="Group 470">
            <a:extLst>
              <a:ext uri="{FF2B5EF4-FFF2-40B4-BE49-F238E27FC236}">
                <a16:creationId xmlns:a16="http://schemas.microsoft.com/office/drawing/2014/main" id="{E744B21A-E4AE-902C-DF65-87920B4BAAC6}"/>
              </a:ext>
            </a:extLst>
          </p:cNvPr>
          <p:cNvGrpSpPr/>
          <p:nvPr/>
        </p:nvGrpSpPr>
        <p:grpSpPr>
          <a:xfrm>
            <a:off x="1250409" y="4448160"/>
            <a:ext cx="6421766" cy="2055541"/>
            <a:chOff x="1246817" y="1729675"/>
            <a:chExt cx="6421766" cy="2055541"/>
          </a:xfrm>
        </p:grpSpPr>
        <p:sp>
          <p:nvSpPr>
            <p:cNvPr id="472" name="Freeform 354">
              <a:extLst>
                <a:ext uri="{FF2B5EF4-FFF2-40B4-BE49-F238E27FC236}">
                  <a16:creationId xmlns:a16="http://schemas.microsoft.com/office/drawing/2014/main" id="{1E39CCC3-E712-F883-1213-E8ABB8D523F2}"/>
                </a:ext>
              </a:extLst>
            </p:cNvPr>
            <p:cNvSpPr/>
            <p:nvPr/>
          </p:nvSpPr>
          <p:spPr>
            <a:xfrm rot="21058079">
              <a:off x="2217496" y="1777384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Freeform 355">
              <a:extLst>
                <a:ext uri="{FF2B5EF4-FFF2-40B4-BE49-F238E27FC236}">
                  <a16:creationId xmlns:a16="http://schemas.microsoft.com/office/drawing/2014/main" id="{A88899F4-4502-5B67-F05A-097310251830}"/>
                </a:ext>
              </a:extLst>
            </p:cNvPr>
            <p:cNvSpPr/>
            <p:nvPr/>
          </p:nvSpPr>
          <p:spPr>
            <a:xfrm rot="21058079">
              <a:off x="2161217" y="34060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Freeform 356">
              <a:extLst>
                <a:ext uri="{FF2B5EF4-FFF2-40B4-BE49-F238E27FC236}">
                  <a16:creationId xmlns:a16="http://schemas.microsoft.com/office/drawing/2014/main" id="{76E61B4D-8E32-6B35-4F21-6BBE26FD8636}"/>
                </a:ext>
              </a:extLst>
            </p:cNvPr>
            <p:cNvSpPr/>
            <p:nvPr/>
          </p:nvSpPr>
          <p:spPr>
            <a:xfrm rot="21058079">
              <a:off x="1246817" y="25678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Freeform 357">
              <a:extLst>
                <a:ext uri="{FF2B5EF4-FFF2-40B4-BE49-F238E27FC236}">
                  <a16:creationId xmlns:a16="http://schemas.microsoft.com/office/drawing/2014/main" id="{3852A83D-7280-453F-8461-2240E3DB26AD}"/>
                </a:ext>
              </a:extLst>
            </p:cNvPr>
            <p:cNvSpPr/>
            <p:nvPr/>
          </p:nvSpPr>
          <p:spPr>
            <a:xfrm rot="21058079">
              <a:off x="3151817" y="2539384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Freeform 358">
              <a:extLst>
                <a:ext uri="{FF2B5EF4-FFF2-40B4-BE49-F238E27FC236}">
                  <a16:creationId xmlns:a16="http://schemas.microsoft.com/office/drawing/2014/main" id="{A272BD4C-07F1-A2E9-908E-9AEE0C8118B3}"/>
                </a:ext>
              </a:extLst>
            </p:cNvPr>
            <p:cNvSpPr/>
            <p:nvPr/>
          </p:nvSpPr>
          <p:spPr>
            <a:xfrm rot="21058079">
              <a:off x="3990017" y="34060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7" name="Freeform 359">
              <a:extLst>
                <a:ext uri="{FF2B5EF4-FFF2-40B4-BE49-F238E27FC236}">
                  <a16:creationId xmlns:a16="http://schemas.microsoft.com/office/drawing/2014/main" id="{0286FE52-639F-4ECB-937E-3A8BC3A0BAFD}"/>
                </a:ext>
              </a:extLst>
            </p:cNvPr>
            <p:cNvSpPr/>
            <p:nvPr/>
          </p:nvSpPr>
          <p:spPr>
            <a:xfrm rot="21058079">
              <a:off x="4066217" y="17296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Freeform 360">
              <a:extLst>
                <a:ext uri="{FF2B5EF4-FFF2-40B4-BE49-F238E27FC236}">
                  <a16:creationId xmlns:a16="http://schemas.microsoft.com/office/drawing/2014/main" id="{79824DDE-FFBE-4B52-6D43-ADBC8C474849}"/>
                </a:ext>
              </a:extLst>
            </p:cNvPr>
            <p:cNvSpPr/>
            <p:nvPr/>
          </p:nvSpPr>
          <p:spPr>
            <a:xfrm rot="21058079">
              <a:off x="5056817" y="24916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Freeform 361">
              <a:extLst>
                <a:ext uri="{FF2B5EF4-FFF2-40B4-BE49-F238E27FC236}">
                  <a16:creationId xmlns:a16="http://schemas.microsoft.com/office/drawing/2014/main" id="{9EAB4D52-731B-BB23-33F4-1817C4987DAB}"/>
                </a:ext>
              </a:extLst>
            </p:cNvPr>
            <p:cNvSpPr/>
            <p:nvPr/>
          </p:nvSpPr>
          <p:spPr>
            <a:xfrm rot="21058079">
              <a:off x="6199817" y="31012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Freeform 362">
              <a:extLst>
                <a:ext uri="{FF2B5EF4-FFF2-40B4-BE49-F238E27FC236}">
                  <a16:creationId xmlns:a16="http://schemas.microsoft.com/office/drawing/2014/main" id="{C0CF16CF-9A28-CD3E-B324-10096F0BBD8E}"/>
                </a:ext>
              </a:extLst>
            </p:cNvPr>
            <p:cNvSpPr/>
            <p:nvPr/>
          </p:nvSpPr>
          <p:spPr>
            <a:xfrm rot="21058079">
              <a:off x="7322896" y="24916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Freeform 363">
              <a:extLst>
                <a:ext uri="{FF2B5EF4-FFF2-40B4-BE49-F238E27FC236}">
                  <a16:creationId xmlns:a16="http://schemas.microsoft.com/office/drawing/2014/main" id="{1789EF8C-6AB9-920A-BF3F-6DB64C44FC3C}"/>
                </a:ext>
              </a:extLst>
            </p:cNvPr>
            <p:cNvSpPr/>
            <p:nvPr/>
          </p:nvSpPr>
          <p:spPr>
            <a:xfrm rot="21058079">
              <a:off x="6179896" y="19582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2" name="Group 481">
            <a:extLst>
              <a:ext uri="{FF2B5EF4-FFF2-40B4-BE49-F238E27FC236}">
                <a16:creationId xmlns:a16="http://schemas.microsoft.com/office/drawing/2014/main" id="{C9AACBEE-DB03-5B6D-573E-389E05E7F7A2}"/>
              </a:ext>
            </a:extLst>
          </p:cNvPr>
          <p:cNvGrpSpPr/>
          <p:nvPr/>
        </p:nvGrpSpPr>
        <p:grpSpPr>
          <a:xfrm>
            <a:off x="1358450" y="4101558"/>
            <a:ext cx="6722342" cy="2160639"/>
            <a:chOff x="1366914" y="-1360127"/>
            <a:chExt cx="6722342" cy="21606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3" name="TextBox 482">
                  <a:extLst>
                    <a:ext uri="{FF2B5EF4-FFF2-40B4-BE49-F238E27FC236}">
                      <a16:creationId xmlns:a16="http://schemas.microsoft.com/office/drawing/2014/main" id="{F6A6DFCA-7D46-12ED-54A5-84B7EC9B1674}"/>
                    </a:ext>
                  </a:extLst>
                </p:cNvPr>
                <p:cNvSpPr txBox="1"/>
                <p:nvPr/>
              </p:nvSpPr>
              <p:spPr>
                <a:xfrm>
                  <a:off x="2122689" y="-1316666"/>
                  <a:ext cx="3770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𝒃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83" name="TextBox 482">
                  <a:extLst>
                    <a:ext uri="{FF2B5EF4-FFF2-40B4-BE49-F238E27FC236}">
                      <a16:creationId xmlns:a16="http://schemas.microsoft.com/office/drawing/2014/main" id="{F6A6DFCA-7D46-12ED-54A5-84B7EC9B16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2689" y="-1316666"/>
                  <a:ext cx="377026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4" name="TextBox 483">
                  <a:extLst>
                    <a:ext uri="{FF2B5EF4-FFF2-40B4-BE49-F238E27FC236}">
                      <a16:creationId xmlns:a16="http://schemas.microsoft.com/office/drawing/2014/main" id="{E0F65981-523C-C77C-314C-A3145E150F28}"/>
                    </a:ext>
                  </a:extLst>
                </p:cNvPr>
                <p:cNvSpPr txBox="1"/>
                <p:nvPr/>
              </p:nvSpPr>
              <p:spPr>
                <a:xfrm>
                  <a:off x="1366914" y="-641357"/>
                  <a:ext cx="37542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𝒗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84" name="TextBox 483">
                  <a:extLst>
                    <a:ext uri="{FF2B5EF4-FFF2-40B4-BE49-F238E27FC236}">
                      <a16:creationId xmlns:a16="http://schemas.microsoft.com/office/drawing/2014/main" id="{E0F65981-523C-C77C-314C-A3145E150F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6914" y="-641357"/>
                  <a:ext cx="375424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5" name="TextBox 484">
                  <a:extLst>
                    <a:ext uri="{FF2B5EF4-FFF2-40B4-BE49-F238E27FC236}">
                      <a16:creationId xmlns:a16="http://schemas.microsoft.com/office/drawing/2014/main" id="{0019CC60-A732-CE7A-1938-74AC286BC9FE}"/>
                    </a:ext>
                  </a:extLst>
                </p:cNvPr>
                <p:cNvSpPr txBox="1"/>
                <p:nvPr/>
              </p:nvSpPr>
              <p:spPr>
                <a:xfrm>
                  <a:off x="2028937" y="392668"/>
                  <a:ext cx="3802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𝒂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85" name="TextBox 484">
                  <a:extLst>
                    <a:ext uri="{FF2B5EF4-FFF2-40B4-BE49-F238E27FC236}">
                      <a16:creationId xmlns:a16="http://schemas.microsoft.com/office/drawing/2014/main" id="{0019CC60-A732-CE7A-1938-74AC286BC9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8937" y="392668"/>
                  <a:ext cx="380232" cy="36933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6" name="TextBox 485">
                  <a:extLst>
                    <a:ext uri="{FF2B5EF4-FFF2-40B4-BE49-F238E27FC236}">
                      <a16:creationId xmlns:a16="http://schemas.microsoft.com/office/drawing/2014/main" id="{BAF64802-67F3-DFA0-3AA7-35DBF865FF95}"/>
                    </a:ext>
                  </a:extLst>
                </p:cNvPr>
                <p:cNvSpPr txBox="1"/>
                <p:nvPr/>
              </p:nvSpPr>
              <p:spPr>
                <a:xfrm>
                  <a:off x="2955490" y="-461524"/>
                  <a:ext cx="3706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𝒙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86" name="TextBox 485">
                  <a:extLst>
                    <a:ext uri="{FF2B5EF4-FFF2-40B4-BE49-F238E27FC236}">
                      <a16:creationId xmlns:a16="http://schemas.microsoft.com/office/drawing/2014/main" id="{BAF64802-67F3-DFA0-3AA7-35DBF865FF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5490" y="-461524"/>
                  <a:ext cx="370614" cy="369332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7" name="TextBox 486">
                  <a:extLst>
                    <a:ext uri="{FF2B5EF4-FFF2-40B4-BE49-F238E27FC236}">
                      <a16:creationId xmlns:a16="http://schemas.microsoft.com/office/drawing/2014/main" id="{69DF9072-B561-3DD6-AF47-9B9A9738AB1C}"/>
                    </a:ext>
                  </a:extLst>
                </p:cNvPr>
                <p:cNvSpPr txBox="1"/>
                <p:nvPr/>
              </p:nvSpPr>
              <p:spPr>
                <a:xfrm>
                  <a:off x="4361035" y="-1360127"/>
                  <a:ext cx="3754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𝒚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87" name="TextBox 486">
                  <a:extLst>
                    <a:ext uri="{FF2B5EF4-FFF2-40B4-BE49-F238E27FC236}">
                      <a16:creationId xmlns:a16="http://schemas.microsoft.com/office/drawing/2014/main" id="{69DF9072-B561-3DD6-AF47-9B9A9738AB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1035" y="-1360127"/>
                  <a:ext cx="375423" cy="369332"/>
                </a:xfrm>
                <a:prstGeom prst="rect">
                  <a:avLst/>
                </a:prstGeom>
                <a:blipFill>
                  <a:blip r:embed="rId28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8" name="TextBox 487">
                  <a:extLst>
                    <a:ext uri="{FF2B5EF4-FFF2-40B4-BE49-F238E27FC236}">
                      <a16:creationId xmlns:a16="http://schemas.microsoft.com/office/drawing/2014/main" id="{64D1DD14-9348-CE94-9B22-02DDDBB7DC26}"/>
                    </a:ext>
                  </a:extLst>
                </p:cNvPr>
                <p:cNvSpPr txBox="1"/>
                <p:nvPr/>
              </p:nvSpPr>
              <p:spPr>
                <a:xfrm>
                  <a:off x="4369109" y="431180"/>
                  <a:ext cx="3561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𝒛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88" name="TextBox 487">
                  <a:extLst>
                    <a:ext uri="{FF2B5EF4-FFF2-40B4-BE49-F238E27FC236}">
                      <a16:creationId xmlns:a16="http://schemas.microsoft.com/office/drawing/2014/main" id="{64D1DD14-9348-CE94-9B22-02DDDBB7DC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9109" y="431180"/>
                  <a:ext cx="356187" cy="369332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9" name="TextBox 488">
                  <a:extLst>
                    <a:ext uri="{FF2B5EF4-FFF2-40B4-BE49-F238E27FC236}">
                      <a16:creationId xmlns:a16="http://schemas.microsoft.com/office/drawing/2014/main" id="{EDEFBDDA-8C5C-5ABC-99CE-07A7FC3F1FE9}"/>
                    </a:ext>
                  </a:extLst>
                </p:cNvPr>
                <p:cNvSpPr txBox="1"/>
                <p:nvPr/>
              </p:nvSpPr>
              <p:spPr>
                <a:xfrm>
                  <a:off x="5159211" y="-693644"/>
                  <a:ext cx="3866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𝒖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89" name="TextBox 488">
                  <a:extLst>
                    <a:ext uri="{FF2B5EF4-FFF2-40B4-BE49-F238E27FC236}">
                      <a16:creationId xmlns:a16="http://schemas.microsoft.com/office/drawing/2014/main" id="{EDEFBDDA-8C5C-5ABC-99CE-07A7FC3F1F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9211" y="-693644"/>
                  <a:ext cx="386644" cy="369332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0" name="TextBox 489">
                  <a:extLst>
                    <a:ext uri="{FF2B5EF4-FFF2-40B4-BE49-F238E27FC236}">
                      <a16:creationId xmlns:a16="http://schemas.microsoft.com/office/drawing/2014/main" id="{DA708B7B-E689-2DC4-B06F-432BF06DD935}"/>
                    </a:ext>
                  </a:extLst>
                </p:cNvPr>
                <p:cNvSpPr txBox="1"/>
                <p:nvPr/>
              </p:nvSpPr>
              <p:spPr>
                <a:xfrm>
                  <a:off x="6528445" y="-1150863"/>
                  <a:ext cx="3545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𝒄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90" name="TextBox 489">
                  <a:extLst>
                    <a:ext uri="{FF2B5EF4-FFF2-40B4-BE49-F238E27FC236}">
                      <a16:creationId xmlns:a16="http://schemas.microsoft.com/office/drawing/2014/main" id="{DA708B7B-E689-2DC4-B06F-432BF06DD9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8445" y="-1150863"/>
                  <a:ext cx="354584" cy="369332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1" name="TextBox 490">
                  <a:extLst>
                    <a:ext uri="{FF2B5EF4-FFF2-40B4-BE49-F238E27FC236}">
                      <a16:creationId xmlns:a16="http://schemas.microsoft.com/office/drawing/2014/main" id="{5C99461B-0181-695F-C27C-E1363A3C8A1D}"/>
                    </a:ext>
                  </a:extLst>
                </p:cNvPr>
                <p:cNvSpPr txBox="1"/>
                <p:nvPr/>
              </p:nvSpPr>
              <p:spPr>
                <a:xfrm>
                  <a:off x="7696200" y="-544559"/>
                  <a:ext cx="3930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𝒈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91" name="TextBox 490">
                  <a:extLst>
                    <a:ext uri="{FF2B5EF4-FFF2-40B4-BE49-F238E27FC236}">
                      <a16:creationId xmlns:a16="http://schemas.microsoft.com/office/drawing/2014/main" id="{5C99461B-0181-695F-C27C-E1363A3C8A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6200" y="-544559"/>
                  <a:ext cx="393056" cy="369332"/>
                </a:xfrm>
                <a:prstGeom prst="rect">
                  <a:avLst/>
                </a:prstGeom>
                <a:blipFill>
                  <a:blip r:embed="rId3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2" name="TextBox 491">
                  <a:extLst>
                    <a:ext uri="{FF2B5EF4-FFF2-40B4-BE49-F238E27FC236}">
                      <a16:creationId xmlns:a16="http://schemas.microsoft.com/office/drawing/2014/main" id="{A38D3CFB-8CDE-081F-D725-EB68A1243823}"/>
                    </a:ext>
                  </a:extLst>
                </p:cNvPr>
                <p:cNvSpPr txBox="1"/>
                <p:nvPr/>
              </p:nvSpPr>
              <p:spPr>
                <a:xfrm>
                  <a:off x="6594721" y="171558"/>
                  <a:ext cx="3866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𝒅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92" name="TextBox 491">
                  <a:extLst>
                    <a:ext uri="{FF2B5EF4-FFF2-40B4-BE49-F238E27FC236}">
                      <a16:creationId xmlns:a16="http://schemas.microsoft.com/office/drawing/2014/main" id="{A38D3CFB-8CDE-081F-D725-EB68A12438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721" y="171558"/>
                  <a:ext cx="386644" cy="369332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3" name="TextBox 492">
                <a:extLst>
                  <a:ext uri="{FF2B5EF4-FFF2-40B4-BE49-F238E27FC236}">
                    <a16:creationId xmlns:a16="http://schemas.microsoft.com/office/drawing/2014/main" id="{B89E987D-546F-7F2D-6C83-46769A8C6315}"/>
                  </a:ext>
                </a:extLst>
              </p:cNvPr>
              <p:cNvSpPr txBox="1"/>
              <p:nvPr/>
            </p:nvSpPr>
            <p:spPr>
              <a:xfrm>
                <a:off x="4671468" y="5709895"/>
                <a:ext cx="15762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3" name="TextBox 492">
                <a:extLst>
                  <a:ext uri="{FF2B5EF4-FFF2-40B4-BE49-F238E27FC236}">
                    <a16:creationId xmlns:a16="http://schemas.microsoft.com/office/drawing/2014/main" id="{B89E987D-546F-7F2D-6C83-46769A8C6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468" y="5709895"/>
                <a:ext cx="1576265" cy="369332"/>
              </a:xfrm>
              <a:prstGeom prst="rect">
                <a:avLst/>
              </a:prstGeom>
              <a:blipFill>
                <a:blip r:embed="rId3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4" name="TextBox 493">
                <a:extLst>
                  <a:ext uri="{FF2B5EF4-FFF2-40B4-BE49-F238E27FC236}">
                    <a16:creationId xmlns:a16="http://schemas.microsoft.com/office/drawing/2014/main" id="{0CDA8E80-37A0-A31D-A92C-5649F9F8F2AC}"/>
                  </a:ext>
                </a:extLst>
              </p:cNvPr>
              <p:cNvSpPr txBox="1"/>
              <p:nvPr/>
            </p:nvSpPr>
            <p:spPr>
              <a:xfrm>
                <a:off x="2137192" y="6426192"/>
                <a:ext cx="918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4" name="TextBox 493">
                <a:extLst>
                  <a:ext uri="{FF2B5EF4-FFF2-40B4-BE49-F238E27FC236}">
                    <a16:creationId xmlns:a16="http://schemas.microsoft.com/office/drawing/2014/main" id="{0CDA8E80-37A0-A31D-A92C-5649F9F8F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192" y="6426192"/>
                <a:ext cx="918072" cy="369332"/>
              </a:xfrm>
              <a:prstGeom prst="rect">
                <a:avLst/>
              </a:prstGeom>
              <a:blipFill>
                <a:blip r:embed="rId3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5" name="TextBox 494">
                <a:extLst>
                  <a:ext uri="{FF2B5EF4-FFF2-40B4-BE49-F238E27FC236}">
                    <a16:creationId xmlns:a16="http://schemas.microsoft.com/office/drawing/2014/main" id="{2B312AFF-279A-6BEC-54A9-50223C3151E6}"/>
                  </a:ext>
                </a:extLst>
              </p:cNvPr>
              <p:cNvSpPr txBox="1"/>
              <p:nvPr/>
            </p:nvSpPr>
            <p:spPr>
              <a:xfrm>
                <a:off x="4118392" y="6392597"/>
                <a:ext cx="9003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5" name="TextBox 494">
                <a:extLst>
                  <a:ext uri="{FF2B5EF4-FFF2-40B4-BE49-F238E27FC236}">
                    <a16:creationId xmlns:a16="http://schemas.microsoft.com/office/drawing/2014/main" id="{2B312AFF-279A-6BEC-54A9-50223C315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392" y="6392597"/>
                <a:ext cx="900375" cy="369332"/>
              </a:xfrm>
              <a:prstGeom prst="rect">
                <a:avLst/>
              </a:prstGeom>
              <a:blipFill>
                <a:blip r:embed="rId3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6" name="TextBox 495">
                <a:extLst>
                  <a:ext uri="{FF2B5EF4-FFF2-40B4-BE49-F238E27FC236}">
                    <a16:creationId xmlns:a16="http://schemas.microsoft.com/office/drawing/2014/main" id="{BA91B409-5875-5756-F20B-E2E850CF7FD2}"/>
                  </a:ext>
                </a:extLst>
              </p:cNvPr>
              <p:cNvSpPr txBox="1"/>
              <p:nvPr/>
            </p:nvSpPr>
            <p:spPr>
              <a:xfrm>
                <a:off x="6206163" y="6092383"/>
                <a:ext cx="9245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6" name="TextBox 495">
                <a:extLst>
                  <a:ext uri="{FF2B5EF4-FFF2-40B4-BE49-F238E27FC236}">
                    <a16:creationId xmlns:a16="http://schemas.microsoft.com/office/drawing/2014/main" id="{BA91B409-5875-5756-F20B-E2E850CF7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163" y="6092383"/>
                <a:ext cx="924548" cy="369332"/>
              </a:xfrm>
              <a:prstGeom prst="rect">
                <a:avLst/>
              </a:prstGeom>
              <a:blipFill>
                <a:blip r:embed="rId3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7" name="TextBox 496">
                <a:extLst>
                  <a:ext uri="{FF2B5EF4-FFF2-40B4-BE49-F238E27FC236}">
                    <a16:creationId xmlns:a16="http://schemas.microsoft.com/office/drawing/2014/main" id="{B5521AFA-A2AC-0D77-BBC7-D7D1F1CE6E87}"/>
                  </a:ext>
                </a:extLst>
              </p:cNvPr>
              <p:cNvSpPr txBox="1"/>
              <p:nvPr/>
            </p:nvSpPr>
            <p:spPr>
              <a:xfrm>
                <a:off x="7376250" y="5547464"/>
                <a:ext cx="929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7" name="TextBox 496">
                <a:extLst>
                  <a:ext uri="{FF2B5EF4-FFF2-40B4-BE49-F238E27FC236}">
                    <a16:creationId xmlns:a16="http://schemas.microsoft.com/office/drawing/2014/main" id="{B5521AFA-A2AC-0D77-BBC7-D7D1F1CE6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250" y="5547464"/>
                <a:ext cx="929229" cy="369332"/>
              </a:xfrm>
              <a:prstGeom prst="rect">
                <a:avLst/>
              </a:prstGeom>
              <a:blipFill>
                <a:blip r:embed="rId3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8" name="TextBox 497">
                <a:extLst>
                  <a:ext uri="{FF2B5EF4-FFF2-40B4-BE49-F238E27FC236}">
                    <a16:creationId xmlns:a16="http://schemas.microsoft.com/office/drawing/2014/main" id="{68C4989B-02D9-1009-7A6A-214824935269}"/>
                  </a:ext>
                </a:extLst>
              </p:cNvPr>
              <p:cNvSpPr txBox="1"/>
              <p:nvPr/>
            </p:nvSpPr>
            <p:spPr>
              <a:xfrm>
                <a:off x="6149937" y="4956437"/>
                <a:ext cx="8972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8" name="TextBox 497">
                <a:extLst>
                  <a:ext uri="{FF2B5EF4-FFF2-40B4-BE49-F238E27FC236}">
                    <a16:creationId xmlns:a16="http://schemas.microsoft.com/office/drawing/2014/main" id="{68C4989B-02D9-1009-7A6A-214824935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937" y="4956437"/>
                <a:ext cx="897297" cy="369332"/>
              </a:xfrm>
              <a:prstGeom prst="rect">
                <a:avLst/>
              </a:prstGeom>
              <a:blipFill>
                <a:blip r:embed="rId3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9" name="TextBox 498">
                <a:extLst>
                  <a:ext uri="{FF2B5EF4-FFF2-40B4-BE49-F238E27FC236}">
                    <a16:creationId xmlns:a16="http://schemas.microsoft.com/office/drawing/2014/main" id="{F2C3728A-F4D2-270A-5820-3AD6BB74220D}"/>
                  </a:ext>
                </a:extLst>
              </p:cNvPr>
              <p:cNvSpPr txBox="1"/>
              <p:nvPr/>
            </p:nvSpPr>
            <p:spPr>
              <a:xfrm>
                <a:off x="1177057" y="5580677"/>
                <a:ext cx="91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9" name="TextBox 498">
                <a:extLst>
                  <a:ext uri="{FF2B5EF4-FFF2-40B4-BE49-F238E27FC236}">
                    <a16:creationId xmlns:a16="http://schemas.microsoft.com/office/drawing/2014/main" id="{F2C3728A-F4D2-270A-5820-3AD6BB742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057" y="5580677"/>
                <a:ext cx="915956" cy="369332"/>
              </a:xfrm>
              <a:prstGeom prst="rect">
                <a:avLst/>
              </a:prstGeom>
              <a:blipFill>
                <a:blip r:embed="rId4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0" name="TextBox 499">
                <a:extLst>
                  <a:ext uri="{FF2B5EF4-FFF2-40B4-BE49-F238E27FC236}">
                    <a16:creationId xmlns:a16="http://schemas.microsoft.com/office/drawing/2014/main" id="{10FB7B7B-F1F2-E450-DF2B-65176547A917}"/>
                  </a:ext>
                </a:extLst>
              </p:cNvPr>
              <p:cNvSpPr txBox="1"/>
              <p:nvPr/>
            </p:nvSpPr>
            <p:spPr>
              <a:xfrm>
                <a:off x="2155173" y="4740730"/>
                <a:ext cx="9142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0" name="TextBox 499">
                <a:extLst>
                  <a:ext uri="{FF2B5EF4-FFF2-40B4-BE49-F238E27FC236}">
                    <a16:creationId xmlns:a16="http://schemas.microsoft.com/office/drawing/2014/main" id="{10FB7B7B-F1F2-E450-DF2B-65176547A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173" y="4740730"/>
                <a:ext cx="914289" cy="369332"/>
              </a:xfrm>
              <a:prstGeom prst="rect">
                <a:avLst/>
              </a:prstGeom>
              <a:blipFill>
                <a:blip r:embed="rId4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1" name="TextBox 500">
                <a:extLst>
                  <a:ext uri="{FF2B5EF4-FFF2-40B4-BE49-F238E27FC236}">
                    <a16:creationId xmlns:a16="http://schemas.microsoft.com/office/drawing/2014/main" id="{BDEEF25A-CCFB-539B-B6B2-35D6D1E5D7B8}"/>
                  </a:ext>
                </a:extLst>
              </p:cNvPr>
              <p:cNvSpPr txBox="1"/>
              <p:nvPr/>
            </p:nvSpPr>
            <p:spPr>
              <a:xfrm>
                <a:off x="3074800" y="5550806"/>
                <a:ext cx="9146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1" name="TextBox 500">
                <a:extLst>
                  <a:ext uri="{FF2B5EF4-FFF2-40B4-BE49-F238E27FC236}">
                    <a16:creationId xmlns:a16="http://schemas.microsoft.com/office/drawing/2014/main" id="{BDEEF25A-CCFB-539B-B6B2-35D6D1E5D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800" y="5550806"/>
                <a:ext cx="914609" cy="369332"/>
              </a:xfrm>
              <a:prstGeom prst="rect">
                <a:avLst/>
              </a:prstGeom>
              <a:blipFill>
                <a:blip r:embed="rId4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2" name="TextBox 501">
                <a:extLst>
                  <a:ext uri="{FF2B5EF4-FFF2-40B4-BE49-F238E27FC236}">
                    <a16:creationId xmlns:a16="http://schemas.microsoft.com/office/drawing/2014/main" id="{988CA101-E581-71AF-4F34-1C8DEB252068}"/>
                  </a:ext>
                </a:extLst>
              </p:cNvPr>
              <p:cNvSpPr txBox="1"/>
              <p:nvPr/>
            </p:nvSpPr>
            <p:spPr>
              <a:xfrm>
                <a:off x="4042087" y="4646952"/>
                <a:ext cx="9180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2" name="TextBox 501">
                <a:extLst>
                  <a:ext uri="{FF2B5EF4-FFF2-40B4-BE49-F238E27FC236}">
                    <a16:creationId xmlns:a16="http://schemas.microsoft.com/office/drawing/2014/main" id="{988CA101-E581-71AF-4F34-1C8DEB252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2087" y="4646952"/>
                <a:ext cx="918008" cy="369332"/>
              </a:xfrm>
              <a:prstGeom prst="rect">
                <a:avLst/>
              </a:prstGeom>
              <a:blipFill>
                <a:blip r:embed="rId4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4" name="TextBox 503">
                <a:extLst>
                  <a:ext uri="{FF2B5EF4-FFF2-40B4-BE49-F238E27FC236}">
                    <a16:creationId xmlns:a16="http://schemas.microsoft.com/office/drawing/2014/main" id="{3919B4A4-8FC3-BFC8-8472-F548BF4EA357}"/>
                  </a:ext>
                </a:extLst>
              </p:cNvPr>
              <p:cNvSpPr txBox="1"/>
              <p:nvPr/>
            </p:nvSpPr>
            <p:spPr>
              <a:xfrm>
                <a:off x="6309049" y="3630514"/>
                <a:ext cx="1469185" cy="331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bSup>
                        <m:sSubSupPr>
                          <m:ctrlPr>
                            <a:rPr lang="en-US" sz="2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US" sz="20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𝐮𝐯</m:t>
                          </m:r>
                        </m:sub>
                        <m:sup>
                          <m:r>
                            <a:rPr lang="en-US" sz="20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000" b="1" i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en-US" sz="20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𝐯𝐮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04" name="TextBox 503">
                <a:extLst>
                  <a:ext uri="{FF2B5EF4-FFF2-40B4-BE49-F238E27FC236}">
                    <a16:creationId xmlns:a16="http://schemas.microsoft.com/office/drawing/2014/main" id="{3919B4A4-8FC3-BFC8-8472-F548BF4EA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9049" y="3630514"/>
                <a:ext cx="1469185" cy="331886"/>
              </a:xfrm>
              <a:prstGeom prst="rect">
                <a:avLst/>
              </a:prstGeom>
              <a:blipFill>
                <a:blip r:embed="rId44"/>
                <a:stretch>
                  <a:fillRect l="-2490" t="-5556" r="-415" b="-111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5" name="TextBox 504">
                <a:extLst>
                  <a:ext uri="{FF2B5EF4-FFF2-40B4-BE49-F238E27FC236}">
                    <a16:creationId xmlns:a16="http://schemas.microsoft.com/office/drawing/2014/main" id="{68362AF1-B2F8-084D-BB08-604EC065FF6D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9144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2000" b="1">
                    <a:solidFill>
                      <a:srgbClr val="7030A0"/>
                    </a:solidFill>
                  </a:defRPr>
                </a:lvl1pPr>
              </a:lstStyle>
              <a:p>
                <a:r>
                  <a:rPr lang="en-US" dirty="0"/>
                  <a:t>Circuit for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0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b>
                        <m:r>
                          <a:rPr lang="en-US" i="0">
                            <a:latin typeface="Cambria Math" panose="02040503050406030204" pitchFamily="18" charset="0"/>
                          </a:rPr>
                          <m:t>𝐮𝐯</m:t>
                        </m:r>
                      </m:sub>
                    </m:sSub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0"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US" i="0">
                            <a:latin typeface="Cambria Math" panose="02040503050406030204" pitchFamily="18" charset="0"/>
                          </a:rPr>
                          <m:t>𝐮𝐯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05" name="TextBox 504">
                <a:extLst>
                  <a:ext uri="{FF2B5EF4-FFF2-40B4-BE49-F238E27FC236}">
                    <a16:creationId xmlns:a16="http://schemas.microsoft.com/office/drawing/2014/main" id="{68362AF1-B2F8-084D-BB08-604EC065F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6200"/>
                <a:ext cx="9144000" cy="400110"/>
              </a:xfrm>
              <a:prstGeom prst="rect">
                <a:avLst/>
              </a:prstGeom>
              <a:blipFill>
                <a:blip r:embed="rId45"/>
                <a:stretch>
                  <a:fillRect t="-9231" b="-261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92C110-BE03-09DA-C902-39785B1F55B0}"/>
                  </a:ext>
                </a:extLst>
              </p:cNvPr>
              <p:cNvSpPr txBox="1"/>
              <p:nvPr/>
            </p:nvSpPr>
            <p:spPr>
              <a:xfrm>
                <a:off x="5536846" y="3633495"/>
                <a:ext cx="626605" cy="40011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en-US" sz="2000" b="1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𝐯𝐮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92C110-BE03-09DA-C902-39785B1F5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6846" y="3633495"/>
                <a:ext cx="626605" cy="400110"/>
              </a:xfrm>
              <a:prstGeom prst="rect">
                <a:avLst/>
              </a:prstGeom>
              <a:blipFill>
                <a:blip r:embed="rId46"/>
                <a:stretch>
                  <a:fillRect r="-16190"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3" name="Oval 502">
            <a:extLst>
              <a:ext uri="{FF2B5EF4-FFF2-40B4-BE49-F238E27FC236}">
                <a16:creationId xmlns:a16="http://schemas.microsoft.com/office/drawing/2014/main" id="{8EA9BA4B-E1C5-DC6C-7FA5-7F3923959BCF}"/>
              </a:ext>
            </a:extLst>
          </p:cNvPr>
          <p:cNvSpPr/>
          <p:nvPr/>
        </p:nvSpPr>
        <p:spPr>
          <a:xfrm>
            <a:off x="1524000" y="165168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Oval 506">
            <a:extLst>
              <a:ext uri="{FF2B5EF4-FFF2-40B4-BE49-F238E27FC236}">
                <a16:creationId xmlns:a16="http://schemas.microsoft.com/office/drawing/2014/main" id="{74ABD396-A2D6-63A0-3D8D-980B1F5F7C50}"/>
              </a:ext>
            </a:extLst>
          </p:cNvPr>
          <p:cNvSpPr/>
          <p:nvPr/>
        </p:nvSpPr>
        <p:spPr>
          <a:xfrm>
            <a:off x="2362200" y="248988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Oval 507">
            <a:extLst>
              <a:ext uri="{FF2B5EF4-FFF2-40B4-BE49-F238E27FC236}">
                <a16:creationId xmlns:a16="http://schemas.microsoft.com/office/drawing/2014/main" id="{B12B1EE6-D2F0-24F4-BD4F-6DDD01B49D04}"/>
              </a:ext>
            </a:extLst>
          </p:cNvPr>
          <p:cNvSpPr/>
          <p:nvPr/>
        </p:nvSpPr>
        <p:spPr>
          <a:xfrm>
            <a:off x="2438400" y="81348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Oval 508">
            <a:extLst>
              <a:ext uri="{FF2B5EF4-FFF2-40B4-BE49-F238E27FC236}">
                <a16:creationId xmlns:a16="http://schemas.microsoft.com/office/drawing/2014/main" id="{0789A20D-ED51-58B0-7936-4178B020B1F6}"/>
              </a:ext>
            </a:extLst>
          </p:cNvPr>
          <p:cNvSpPr/>
          <p:nvPr/>
        </p:nvSpPr>
        <p:spPr>
          <a:xfrm>
            <a:off x="4267200" y="81348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Oval 509">
            <a:extLst>
              <a:ext uri="{FF2B5EF4-FFF2-40B4-BE49-F238E27FC236}">
                <a16:creationId xmlns:a16="http://schemas.microsoft.com/office/drawing/2014/main" id="{D601BC96-9A30-5C40-1BEF-CD40F09EB5A5}"/>
              </a:ext>
            </a:extLst>
          </p:cNvPr>
          <p:cNvSpPr/>
          <p:nvPr/>
        </p:nvSpPr>
        <p:spPr>
          <a:xfrm>
            <a:off x="4267200" y="246386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1" name="Oval 510">
            <a:extLst>
              <a:ext uri="{FF2B5EF4-FFF2-40B4-BE49-F238E27FC236}">
                <a16:creationId xmlns:a16="http://schemas.microsoft.com/office/drawing/2014/main" id="{33CB8191-935B-C67B-FAE6-AA8ABCB9D4BF}"/>
              </a:ext>
            </a:extLst>
          </p:cNvPr>
          <p:cNvSpPr/>
          <p:nvPr/>
        </p:nvSpPr>
        <p:spPr>
          <a:xfrm>
            <a:off x="5257800" y="157548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8B1405F0-9B03-396C-C930-EEB06AF3D3A6}"/>
              </a:ext>
            </a:extLst>
          </p:cNvPr>
          <p:cNvSpPr/>
          <p:nvPr/>
        </p:nvSpPr>
        <p:spPr>
          <a:xfrm>
            <a:off x="6400800" y="104208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61CEE014-63D9-2DD0-0B51-3F99DC05B877}"/>
              </a:ext>
            </a:extLst>
          </p:cNvPr>
          <p:cNvSpPr/>
          <p:nvPr/>
        </p:nvSpPr>
        <p:spPr>
          <a:xfrm>
            <a:off x="6477000" y="218508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" name="Oval 511">
            <a:extLst>
              <a:ext uri="{FF2B5EF4-FFF2-40B4-BE49-F238E27FC236}">
                <a16:creationId xmlns:a16="http://schemas.microsoft.com/office/drawing/2014/main" id="{514B459C-DCD9-C62A-ECAE-3BA1CA054C31}"/>
              </a:ext>
            </a:extLst>
          </p:cNvPr>
          <p:cNvSpPr/>
          <p:nvPr/>
        </p:nvSpPr>
        <p:spPr>
          <a:xfrm>
            <a:off x="7543800" y="157548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Oval 512">
            <a:extLst>
              <a:ext uri="{FF2B5EF4-FFF2-40B4-BE49-F238E27FC236}">
                <a16:creationId xmlns:a16="http://schemas.microsoft.com/office/drawing/2014/main" id="{FBB67B85-8F1E-3EAF-C13E-FD5323D4D4BC}"/>
              </a:ext>
            </a:extLst>
          </p:cNvPr>
          <p:cNvSpPr/>
          <p:nvPr/>
        </p:nvSpPr>
        <p:spPr>
          <a:xfrm>
            <a:off x="3352800" y="1651685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6C07F7FB-42B1-8FA8-6BCB-76D5C275E4C9}"/>
              </a:ext>
            </a:extLst>
          </p:cNvPr>
          <p:cNvCxnSpPr>
            <a:cxnSpLocks/>
            <a:stCxn id="503" idx="5"/>
            <a:endCxn id="507" idx="1"/>
          </p:cNvCxnSpPr>
          <p:nvPr/>
        </p:nvCxnSpPr>
        <p:spPr>
          <a:xfrm>
            <a:off x="1654082" y="1781767"/>
            <a:ext cx="7304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" name="Straight Connector 514">
            <a:extLst>
              <a:ext uri="{FF2B5EF4-FFF2-40B4-BE49-F238E27FC236}">
                <a16:creationId xmlns:a16="http://schemas.microsoft.com/office/drawing/2014/main" id="{8E715ADC-9E14-4EF7-D074-01E7F2376399}"/>
              </a:ext>
            </a:extLst>
          </p:cNvPr>
          <p:cNvCxnSpPr>
            <a:cxnSpLocks/>
            <a:stCxn id="503" idx="7"/>
            <a:endCxn id="508" idx="3"/>
          </p:cNvCxnSpPr>
          <p:nvPr/>
        </p:nvCxnSpPr>
        <p:spPr>
          <a:xfrm flipV="1">
            <a:off x="1654082" y="943567"/>
            <a:ext cx="8066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" name="Straight Connector 515">
            <a:extLst>
              <a:ext uri="{FF2B5EF4-FFF2-40B4-BE49-F238E27FC236}">
                <a16:creationId xmlns:a16="http://schemas.microsoft.com/office/drawing/2014/main" id="{453FACC7-7948-27E7-B71B-1DF10C5A4454}"/>
              </a:ext>
            </a:extLst>
          </p:cNvPr>
          <p:cNvCxnSpPr>
            <a:cxnSpLocks/>
            <a:stCxn id="513" idx="1"/>
            <a:endCxn id="508" idx="5"/>
          </p:cNvCxnSpPr>
          <p:nvPr/>
        </p:nvCxnSpPr>
        <p:spPr>
          <a:xfrm flipH="1" flipV="1">
            <a:off x="2568482" y="943567"/>
            <a:ext cx="8066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Straight Connector 516">
            <a:extLst>
              <a:ext uri="{FF2B5EF4-FFF2-40B4-BE49-F238E27FC236}">
                <a16:creationId xmlns:a16="http://schemas.microsoft.com/office/drawing/2014/main" id="{69DCA560-6892-C84C-31F2-2DCC55F480B8}"/>
              </a:ext>
            </a:extLst>
          </p:cNvPr>
          <p:cNvCxnSpPr>
            <a:cxnSpLocks/>
            <a:stCxn id="513" idx="7"/>
            <a:endCxn id="509" idx="3"/>
          </p:cNvCxnSpPr>
          <p:nvPr/>
        </p:nvCxnSpPr>
        <p:spPr>
          <a:xfrm flipV="1">
            <a:off x="3482882" y="943567"/>
            <a:ext cx="8066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8" name="Straight Connector 517">
            <a:extLst>
              <a:ext uri="{FF2B5EF4-FFF2-40B4-BE49-F238E27FC236}">
                <a16:creationId xmlns:a16="http://schemas.microsoft.com/office/drawing/2014/main" id="{9340ADE3-B9C5-5CB6-F31C-21D3F2B68A58}"/>
              </a:ext>
            </a:extLst>
          </p:cNvPr>
          <p:cNvCxnSpPr>
            <a:cxnSpLocks/>
            <a:stCxn id="507" idx="7"/>
            <a:endCxn id="510" idx="2"/>
          </p:cNvCxnSpPr>
          <p:nvPr/>
        </p:nvCxnSpPr>
        <p:spPr>
          <a:xfrm>
            <a:off x="2492282" y="2512203"/>
            <a:ext cx="1774918" cy="2786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Straight Connector 518">
            <a:extLst>
              <a:ext uri="{FF2B5EF4-FFF2-40B4-BE49-F238E27FC236}">
                <a16:creationId xmlns:a16="http://schemas.microsoft.com/office/drawing/2014/main" id="{7B0FC6BF-3858-D0C9-9D57-937710B1A627}"/>
              </a:ext>
            </a:extLst>
          </p:cNvPr>
          <p:cNvCxnSpPr>
            <a:cxnSpLocks/>
            <a:stCxn id="507" idx="7"/>
            <a:endCxn id="513" idx="3"/>
          </p:cNvCxnSpPr>
          <p:nvPr/>
        </p:nvCxnSpPr>
        <p:spPr>
          <a:xfrm flipV="1">
            <a:off x="2492282" y="1781767"/>
            <a:ext cx="8828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Straight Connector 519">
            <a:extLst>
              <a:ext uri="{FF2B5EF4-FFF2-40B4-BE49-F238E27FC236}">
                <a16:creationId xmlns:a16="http://schemas.microsoft.com/office/drawing/2014/main" id="{029C6EFE-AC51-AE3D-C217-07C582D2C9D8}"/>
              </a:ext>
            </a:extLst>
          </p:cNvPr>
          <p:cNvCxnSpPr>
            <a:cxnSpLocks/>
            <a:stCxn id="509" idx="5"/>
            <a:endCxn id="511" idx="1"/>
          </p:cNvCxnSpPr>
          <p:nvPr/>
        </p:nvCxnSpPr>
        <p:spPr>
          <a:xfrm>
            <a:off x="4397282" y="943567"/>
            <a:ext cx="882836" cy="6542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1" name="Straight Connector 520">
            <a:extLst>
              <a:ext uri="{FF2B5EF4-FFF2-40B4-BE49-F238E27FC236}">
                <a16:creationId xmlns:a16="http://schemas.microsoft.com/office/drawing/2014/main" id="{3040D34B-7FBA-C286-0CA7-46C6BC91B8A5}"/>
              </a:ext>
            </a:extLst>
          </p:cNvPr>
          <p:cNvCxnSpPr>
            <a:cxnSpLocks/>
            <a:stCxn id="510" idx="7"/>
            <a:endCxn id="511" idx="3"/>
          </p:cNvCxnSpPr>
          <p:nvPr/>
        </p:nvCxnSpPr>
        <p:spPr>
          <a:xfrm flipV="1">
            <a:off x="4397282" y="1705567"/>
            <a:ext cx="882836" cy="78061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2" name="Straight Connector 521">
            <a:extLst>
              <a:ext uri="{FF2B5EF4-FFF2-40B4-BE49-F238E27FC236}">
                <a16:creationId xmlns:a16="http://schemas.microsoft.com/office/drawing/2014/main" id="{DF30237C-F70E-50CF-B17B-CDE1D5CD81D9}"/>
              </a:ext>
            </a:extLst>
          </p:cNvPr>
          <p:cNvCxnSpPr>
            <a:cxnSpLocks/>
            <a:stCxn id="510" idx="1"/>
            <a:endCxn id="513" idx="5"/>
          </p:cNvCxnSpPr>
          <p:nvPr/>
        </p:nvCxnSpPr>
        <p:spPr>
          <a:xfrm flipH="1" flipV="1">
            <a:off x="3482882" y="1781767"/>
            <a:ext cx="806636" cy="70441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E1436D64-699E-4454-4CE7-6877CDB7F6F0}"/>
              </a:ext>
            </a:extLst>
          </p:cNvPr>
          <p:cNvCxnSpPr>
            <a:cxnSpLocks/>
          </p:cNvCxnSpPr>
          <p:nvPr/>
        </p:nvCxnSpPr>
        <p:spPr>
          <a:xfrm flipH="1">
            <a:off x="2568482" y="889685"/>
            <a:ext cx="172103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4" name="Straight Connector 523">
            <a:extLst>
              <a:ext uri="{FF2B5EF4-FFF2-40B4-BE49-F238E27FC236}">
                <a16:creationId xmlns:a16="http://schemas.microsoft.com/office/drawing/2014/main" id="{E7E73B8D-AD62-112D-7199-1A8EEF054756}"/>
              </a:ext>
            </a:extLst>
          </p:cNvPr>
          <p:cNvCxnSpPr>
            <a:cxnSpLocks/>
            <a:stCxn id="253" idx="3"/>
            <a:endCxn id="511" idx="6"/>
          </p:cNvCxnSpPr>
          <p:nvPr/>
        </p:nvCxnSpPr>
        <p:spPr>
          <a:xfrm flipH="1">
            <a:off x="5410200" y="1172167"/>
            <a:ext cx="1012918" cy="4795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Connector 524">
            <a:extLst>
              <a:ext uri="{FF2B5EF4-FFF2-40B4-BE49-F238E27FC236}">
                <a16:creationId xmlns:a16="http://schemas.microsoft.com/office/drawing/2014/main" id="{F5A542E9-3E27-6EDB-B6A2-D733C1BC79DF}"/>
              </a:ext>
            </a:extLst>
          </p:cNvPr>
          <p:cNvCxnSpPr>
            <a:cxnSpLocks/>
            <a:stCxn id="512" idx="1"/>
            <a:endCxn id="253" idx="5"/>
          </p:cNvCxnSpPr>
          <p:nvPr/>
        </p:nvCxnSpPr>
        <p:spPr>
          <a:xfrm flipH="1" flipV="1">
            <a:off x="6530882" y="1172167"/>
            <a:ext cx="1035236" cy="4256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AE060740-B086-8C32-9D5C-B8F831C8DFD0}"/>
              </a:ext>
            </a:extLst>
          </p:cNvPr>
          <p:cNvCxnSpPr>
            <a:cxnSpLocks/>
            <a:stCxn id="254" idx="2"/>
            <a:endCxn id="511" idx="5"/>
          </p:cNvCxnSpPr>
          <p:nvPr/>
        </p:nvCxnSpPr>
        <p:spPr>
          <a:xfrm flipH="1" flipV="1">
            <a:off x="5387882" y="1705567"/>
            <a:ext cx="1089118" cy="5557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Straight Connector 526">
            <a:extLst>
              <a:ext uri="{FF2B5EF4-FFF2-40B4-BE49-F238E27FC236}">
                <a16:creationId xmlns:a16="http://schemas.microsoft.com/office/drawing/2014/main" id="{E5B132F2-61AB-4218-5E21-642CACDCFF31}"/>
              </a:ext>
            </a:extLst>
          </p:cNvPr>
          <p:cNvCxnSpPr>
            <a:cxnSpLocks/>
            <a:stCxn id="254" idx="6"/>
            <a:endCxn id="512" idx="3"/>
          </p:cNvCxnSpPr>
          <p:nvPr/>
        </p:nvCxnSpPr>
        <p:spPr>
          <a:xfrm flipV="1">
            <a:off x="6629400" y="1705567"/>
            <a:ext cx="936718" cy="5557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3569DC3A-CB88-BCF5-D0FD-270304101754}"/>
              </a:ext>
            </a:extLst>
          </p:cNvPr>
          <p:cNvCxnSpPr>
            <a:cxnSpLocks/>
            <a:stCxn id="510" idx="0"/>
            <a:endCxn id="509" idx="4"/>
          </p:cNvCxnSpPr>
          <p:nvPr/>
        </p:nvCxnSpPr>
        <p:spPr>
          <a:xfrm flipV="1">
            <a:off x="4343400" y="965885"/>
            <a:ext cx="0" cy="149798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DE5D3E60-A712-04F6-45D4-A6D22CFAA72F}"/>
              </a:ext>
            </a:extLst>
          </p:cNvPr>
          <p:cNvGrpSpPr/>
          <p:nvPr/>
        </p:nvGrpSpPr>
        <p:grpSpPr>
          <a:xfrm rot="16686468">
            <a:off x="4137280" y="1578395"/>
            <a:ext cx="437629" cy="279410"/>
            <a:chOff x="2933700" y="4038600"/>
            <a:chExt cx="723900" cy="439550"/>
          </a:xfrm>
        </p:grpSpPr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F8D98D00-1299-C1CD-0838-4167CB4CC18F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1" name="Group 530">
              <a:extLst>
                <a:ext uri="{FF2B5EF4-FFF2-40B4-BE49-F238E27FC236}">
                  <a16:creationId xmlns:a16="http://schemas.microsoft.com/office/drawing/2014/main" id="{53EAA14E-A3F3-52B3-2EA6-3A1EC4B9AC4D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532" name="Straight Connector 531">
                <a:extLst>
                  <a:ext uri="{FF2B5EF4-FFF2-40B4-BE49-F238E27FC236}">
                    <a16:creationId xmlns:a16="http://schemas.microsoft.com/office/drawing/2014/main" id="{4931EF87-03D3-ABCB-D451-7387CE778768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Straight Connector 532">
                <a:extLst>
                  <a:ext uri="{FF2B5EF4-FFF2-40B4-BE49-F238E27FC236}">
                    <a16:creationId xmlns:a16="http://schemas.microsoft.com/office/drawing/2014/main" id="{F273D040-B07F-A534-1431-C97EA1569E5E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4" name="Straight Connector 533">
                <a:extLst>
                  <a:ext uri="{FF2B5EF4-FFF2-40B4-BE49-F238E27FC236}">
                    <a16:creationId xmlns:a16="http://schemas.microsoft.com/office/drawing/2014/main" id="{B7B6B6AA-F077-C2E4-E58D-532A9E93D3E7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5" name="Straight Connector 534">
                <a:extLst>
                  <a:ext uri="{FF2B5EF4-FFF2-40B4-BE49-F238E27FC236}">
                    <a16:creationId xmlns:a16="http://schemas.microsoft.com/office/drawing/2014/main" id="{EC9C08FC-DB73-B2B1-E6CD-40AB25960046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Straight Connector 535">
                <a:extLst>
                  <a:ext uri="{FF2B5EF4-FFF2-40B4-BE49-F238E27FC236}">
                    <a16:creationId xmlns:a16="http://schemas.microsoft.com/office/drawing/2014/main" id="{E16AF45C-6005-DD1F-AF33-970F0AEFC4EF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7" name="Straight Connector 536">
                <a:extLst>
                  <a:ext uri="{FF2B5EF4-FFF2-40B4-BE49-F238E27FC236}">
                    <a16:creationId xmlns:a16="http://schemas.microsoft.com/office/drawing/2014/main" id="{A1DE79C7-178B-9EBE-D689-06DB6571113A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8" name="Straight Connector 537">
                <a:extLst>
                  <a:ext uri="{FF2B5EF4-FFF2-40B4-BE49-F238E27FC236}">
                    <a16:creationId xmlns:a16="http://schemas.microsoft.com/office/drawing/2014/main" id="{3F6264AA-49E0-C46A-430B-53D0B0A69D13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Straight Connector 538">
                <a:extLst>
                  <a:ext uri="{FF2B5EF4-FFF2-40B4-BE49-F238E27FC236}">
                    <a16:creationId xmlns:a16="http://schemas.microsoft.com/office/drawing/2014/main" id="{B086BC44-EAED-04CA-627C-30D4A9584820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0" name="Straight Connector 539">
                <a:extLst>
                  <a:ext uri="{FF2B5EF4-FFF2-40B4-BE49-F238E27FC236}">
                    <a16:creationId xmlns:a16="http://schemas.microsoft.com/office/drawing/2014/main" id="{E831E2C2-4304-E30B-031D-73C15B7C047A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1" name="Group 540">
            <a:extLst>
              <a:ext uri="{FF2B5EF4-FFF2-40B4-BE49-F238E27FC236}">
                <a16:creationId xmlns:a16="http://schemas.microsoft.com/office/drawing/2014/main" id="{75277962-3231-E9EB-19BC-45260DBC8DF9}"/>
              </a:ext>
            </a:extLst>
          </p:cNvPr>
          <p:cNvGrpSpPr/>
          <p:nvPr/>
        </p:nvGrpSpPr>
        <p:grpSpPr>
          <a:xfrm rot="19378890">
            <a:off x="3693440" y="1154633"/>
            <a:ext cx="437629" cy="279410"/>
            <a:chOff x="2933700" y="4038600"/>
            <a:chExt cx="723900" cy="439550"/>
          </a:xfrm>
        </p:grpSpPr>
        <p:sp>
          <p:nvSpPr>
            <p:cNvPr id="542" name="Rectangle 541">
              <a:extLst>
                <a:ext uri="{FF2B5EF4-FFF2-40B4-BE49-F238E27FC236}">
                  <a16:creationId xmlns:a16="http://schemas.microsoft.com/office/drawing/2014/main" id="{E5C923C0-7068-4369-7FC7-511D0E8BEA13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43" name="Group 542">
              <a:extLst>
                <a:ext uri="{FF2B5EF4-FFF2-40B4-BE49-F238E27FC236}">
                  <a16:creationId xmlns:a16="http://schemas.microsoft.com/office/drawing/2014/main" id="{F9397216-2B4C-BF9E-3DC2-5968E242ABFC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544" name="Straight Connector 543">
                <a:extLst>
                  <a:ext uri="{FF2B5EF4-FFF2-40B4-BE49-F238E27FC236}">
                    <a16:creationId xmlns:a16="http://schemas.microsoft.com/office/drawing/2014/main" id="{6797173A-FEA7-FBC7-1B66-0B213142E5C6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5" name="Straight Connector 544">
                <a:extLst>
                  <a:ext uri="{FF2B5EF4-FFF2-40B4-BE49-F238E27FC236}">
                    <a16:creationId xmlns:a16="http://schemas.microsoft.com/office/drawing/2014/main" id="{5A73EE07-B071-E3CD-B6EA-454D46FBD6A8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6" name="Straight Connector 545">
                <a:extLst>
                  <a:ext uri="{FF2B5EF4-FFF2-40B4-BE49-F238E27FC236}">
                    <a16:creationId xmlns:a16="http://schemas.microsoft.com/office/drawing/2014/main" id="{6F14F8A8-6DF7-0300-A428-EF3EC733931B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7" name="Straight Connector 546">
                <a:extLst>
                  <a:ext uri="{FF2B5EF4-FFF2-40B4-BE49-F238E27FC236}">
                    <a16:creationId xmlns:a16="http://schemas.microsoft.com/office/drawing/2014/main" id="{C670BFC2-1387-0F64-B0CF-B917D003C91E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Straight Connector 547">
                <a:extLst>
                  <a:ext uri="{FF2B5EF4-FFF2-40B4-BE49-F238E27FC236}">
                    <a16:creationId xmlns:a16="http://schemas.microsoft.com/office/drawing/2014/main" id="{8346EE9F-D93D-372B-15D9-F9C26493C7AB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9" name="Straight Connector 548">
                <a:extLst>
                  <a:ext uri="{FF2B5EF4-FFF2-40B4-BE49-F238E27FC236}">
                    <a16:creationId xmlns:a16="http://schemas.microsoft.com/office/drawing/2014/main" id="{43DFCE7C-E391-9878-9A3B-54256FB044EE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0" name="Straight Connector 549">
                <a:extLst>
                  <a:ext uri="{FF2B5EF4-FFF2-40B4-BE49-F238E27FC236}">
                    <a16:creationId xmlns:a16="http://schemas.microsoft.com/office/drawing/2014/main" id="{77C0A058-9AA0-357C-3913-F75748C023BD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1" name="Straight Connector 550">
                <a:extLst>
                  <a:ext uri="{FF2B5EF4-FFF2-40B4-BE49-F238E27FC236}">
                    <a16:creationId xmlns:a16="http://schemas.microsoft.com/office/drawing/2014/main" id="{49E39544-D90F-6250-07E0-2A88D766366B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2" name="Straight Connector 551">
                <a:extLst>
                  <a:ext uri="{FF2B5EF4-FFF2-40B4-BE49-F238E27FC236}">
                    <a16:creationId xmlns:a16="http://schemas.microsoft.com/office/drawing/2014/main" id="{87C1A1FD-66E8-8D4D-9F8E-B5F9C7F5BAFA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3" name="Group 552">
            <a:extLst>
              <a:ext uri="{FF2B5EF4-FFF2-40B4-BE49-F238E27FC236}">
                <a16:creationId xmlns:a16="http://schemas.microsoft.com/office/drawing/2014/main" id="{56396E8C-16F4-261F-B449-A75AA02AB976}"/>
              </a:ext>
            </a:extLst>
          </p:cNvPr>
          <p:cNvGrpSpPr/>
          <p:nvPr/>
        </p:nvGrpSpPr>
        <p:grpSpPr>
          <a:xfrm rot="19378890">
            <a:off x="1868809" y="1116291"/>
            <a:ext cx="437629" cy="279410"/>
            <a:chOff x="2933700" y="4038600"/>
            <a:chExt cx="723900" cy="439550"/>
          </a:xfrm>
        </p:grpSpPr>
        <p:sp>
          <p:nvSpPr>
            <p:cNvPr id="554" name="Rectangle 553">
              <a:extLst>
                <a:ext uri="{FF2B5EF4-FFF2-40B4-BE49-F238E27FC236}">
                  <a16:creationId xmlns:a16="http://schemas.microsoft.com/office/drawing/2014/main" id="{8934DF6A-0308-0D17-6EEA-342CFF9460E6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5" name="Group 554">
              <a:extLst>
                <a:ext uri="{FF2B5EF4-FFF2-40B4-BE49-F238E27FC236}">
                  <a16:creationId xmlns:a16="http://schemas.microsoft.com/office/drawing/2014/main" id="{ADCDE48B-C166-27A7-9646-0CD3E9B73B7B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556" name="Straight Connector 555">
                <a:extLst>
                  <a:ext uri="{FF2B5EF4-FFF2-40B4-BE49-F238E27FC236}">
                    <a16:creationId xmlns:a16="http://schemas.microsoft.com/office/drawing/2014/main" id="{C28D767B-F705-45B1-3AE1-E77CF5B5F9B7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7" name="Straight Connector 556">
                <a:extLst>
                  <a:ext uri="{FF2B5EF4-FFF2-40B4-BE49-F238E27FC236}">
                    <a16:creationId xmlns:a16="http://schemas.microsoft.com/office/drawing/2014/main" id="{290FB47A-1809-82D8-F499-07063EB65024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8" name="Straight Connector 557">
                <a:extLst>
                  <a:ext uri="{FF2B5EF4-FFF2-40B4-BE49-F238E27FC236}">
                    <a16:creationId xmlns:a16="http://schemas.microsoft.com/office/drawing/2014/main" id="{07A4B072-EEA5-34F0-FFEA-21EC74D98B59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9" name="Straight Connector 558">
                <a:extLst>
                  <a:ext uri="{FF2B5EF4-FFF2-40B4-BE49-F238E27FC236}">
                    <a16:creationId xmlns:a16="http://schemas.microsoft.com/office/drawing/2014/main" id="{C0745F53-C3A2-ED55-E9C4-3105E2094942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0" name="Straight Connector 559">
                <a:extLst>
                  <a:ext uri="{FF2B5EF4-FFF2-40B4-BE49-F238E27FC236}">
                    <a16:creationId xmlns:a16="http://schemas.microsoft.com/office/drawing/2014/main" id="{DA7569BC-C30D-B07F-6E94-A860B0CA03E7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1" name="Straight Connector 560">
                <a:extLst>
                  <a:ext uri="{FF2B5EF4-FFF2-40B4-BE49-F238E27FC236}">
                    <a16:creationId xmlns:a16="http://schemas.microsoft.com/office/drawing/2014/main" id="{FB746FB9-A632-295D-3B00-168CA956E66A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2" name="Straight Connector 561">
                <a:extLst>
                  <a:ext uri="{FF2B5EF4-FFF2-40B4-BE49-F238E27FC236}">
                    <a16:creationId xmlns:a16="http://schemas.microsoft.com/office/drawing/2014/main" id="{AC5AAF19-B2C8-9EB3-428B-AF65CA5F47AC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3" name="Straight Connector 562">
                <a:extLst>
                  <a:ext uri="{FF2B5EF4-FFF2-40B4-BE49-F238E27FC236}">
                    <a16:creationId xmlns:a16="http://schemas.microsoft.com/office/drawing/2014/main" id="{049929A2-31E0-EA17-71CB-0A102BC80365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4" name="Straight Connector 563">
                <a:extLst>
                  <a:ext uri="{FF2B5EF4-FFF2-40B4-BE49-F238E27FC236}">
                    <a16:creationId xmlns:a16="http://schemas.microsoft.com/office/drawing/2014/main" id="{4C865615-CB78-4767-E431-BD837655BBBC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5" name="Group 564">
            <a:extLst>
              <a:ext uri="{FF2B5EF4-FFF2-40B4-BE49-F238E27FC236}">
                <a16:creationId xmlns:a16="http://schemas.microsoft.com/office/drawing/2014/main" id="{CD4C7564-72DA-5964-EECF-90C9F9EAD2AD}"/>
              </a:ext>
            </a:extLst>
          </p:cNvPr>
          <p:cNvGrpSpPr/>
          <p:nvPr/>
        </p:nvGrpSpPr>
        <p:grpSpPr>
          <a:xfrm rot="19378890">
            <a:off x="2722762" y="1954491"/>
            <a:ext cx="437629" cy="279410"/>
            <a:chOff x="2933700" y="4038600"/>
            <a:chExt cx="723900" cy="439550"/>
          </a:xfrm>
        </p:grpSpPr>
        <p:sp>
          <p:nvSpPr>
            <p:cNvPr id="566" name="Rectangle 565">
              <a:extLst>
                <a:ext uri="{FF2B5EF4-FFF2-40B4-BE49-F238E27FC236}">
                  <a16:creationId xmlns:a16="http://schemas.microsoft.com/office/drawing/2014/main" id="{49185335-823A-2B84-5F77-F9AC129F6F77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7" name="Group 566">
              <a:extLst>
                <a:ext uri="{FF2B5EF4-FFF2-40B4-BE49-F238E27FC236}">
                  <a16:creationId xmlns:a16="http://schemas.microsoft.com/office/drawing/2014/main" id="{2A46467F-AE0F-648D-507C-9DB545D9C555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568" name="Straight Connector 567">
                <a:extLst>
                  <a:ext uri="{FF2B5EF4-FFF2-40B4-BE49-F238E27FC236}">
                    <a16:creationId xmlns:a16="http://schemas.microsoft.com/office/drawing/2014/main" id="{26C10293-F106-2DCA-111B-C4A59C537820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9" name="Straight Connector 568">
                <a:extLst>
                  <a:ext uri="{FF2B5EF4-FFF2-40B4-BE49-F238E27FC236}">
                    <a16:creationId xmlns:a16="http://schemas.microsoft.com/office/drawing/2014/main" id="{6523C7A9-C8A1-1159-7101-30563EA527F8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0" name="Straight Connector 569">
                <a:extLst>
                  <a:ext uri="{FF2B5EF4-FFF2-40B4-BE49-F238E27FC236}">
                    <a16:creationId xmlns:a16="http://schemas.microsoft.com/office/drawing/2014/main" id="{E4927C9D-EA7A-8D73-D9D8-BF8C84618001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1" name="Straight Connector 570">
                <a:extLst>
                  <a:ext uri="{FF2B5EF4-FFF2-40B4-BE49-F238E27FC236}">
                    <a16:creationId xmlns:a16="http://schemas.microsoft.com/office/drawing/2014/main" id="{504A0B3A-3F52-647B-959C-90D1E7AF4798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2" name="Straight Connector 571">
                <a:extLst>
                  <a:ext uri="{FF2B5EF4-FFF2-40B4-BE49-F238E27FC236}">
                    <a16:creationId xmlns:a16="http://schemas.microsoft.com/office/drawing/2014/main" id="{796FD40B-33D1-8837-7880-E923231CD16E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3" name="Straight Connector 572">
                <a:extLst>
                  <a:ext uri="{FF2B5EF4-FFF2-40B4-BE49-F238E27FC236}">
                    <a16:creationId xmlns:a16="http://schemas.microsoft.com/office/drawing/2014/main" id="{317C50A1-D2E4-6DA8-9782-C807D0E81541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4" name="Straight Connector 573">
                <a:extLst>
                  <a:ext uri="{FF2B5EF4-FFF2-40B4-BE49-F238E27FC236}">
                    <a16:creationId xmlns:a16="http://schemas.microsoft.com/office/drawing/2014/main" id="{1ED6EAAC-AA36-3B15-D251-3AB1DF5BD2F8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5" name="Straight Connector 574">
                <a:extLst>
                  <a:ext uri="{FF2B5EF4-FFF2-40B4-BE49-F238E27FC236}">
                    <a16:creationId xmlns:a16="http://schemas.microsoft.com/office/drawing/2014/main" id="{BB11B7B5-BA44-0C6C-B8B2-5BA58321FCB9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6" name="Straight Connector 575">
                <a:extLst>
                  <a:ext uri="{FF2B5EF4-FFF2-40B4-BE49-F238E27FC236}">
                    <a16:creationId xmlns:a16="http://schemas.microsoft.com/office/drawing/2014/main" id="{20042835-5EC9-BD04-5403-D0DE60964BA4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B73F86E0-279E-49C6-7459-E74CAD673B92}"/>
              </a:ext>
            </a:extLst>
          </p:cNvPr>
          <p:cNvGrpSpPr/>
          <p:nvPr/>
        </p:nvGrpSpPr>
        <p:grpSpPr>
          <a:xfrm rot="209594">
            <a:off x="3135665" y="2351303"/>
            <a:ext cx="437629" cy="279410"/>
            <a:chOff x="2933700" y="4038600"/>
            <a:chExt cx="723900" cy="439550"/>
          </a:xfrm>
        </p:grpSpPr>
        <p:sp>
          <p:nvSpPr>
            <p:cNvPr id="578" name="Rectangle 577">
              <a:extLst>
                <a:ext uri="{FF2B5EF4-FFF2-40B4-BE49-F238E27FC236}">
                  <a16:creationId xmlns:a16="http://schemas.microsoft.com/office/drawing/2014/main" id="{8572F655-C175-2362-3395-757EFAE742D7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9" name="Group 578">
              <a:extLst>
                <a:ext uri="{FF2B5EF4-FFF2-40B4-BE49-F238E27FC236}">
                  <a16:creationId xmlns:a16="http://schemas.microsoft.com/office/drawing/2014/main" id="{C2C91513-F70D-CC7E-9B74-9D90422589A9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580" name="Straight Connector 579">
                <a:extLst>
                  <a:ext uri="{FF2B5EF4-FFF2-40B4-BE49-F238E27FC236}">
                    <a16:creationId xmlns:a16="http://schemas.microsoft.com/office/drawing/2014/main" id="{71EF3C83-B7A9-EA81-1FFF-37C77CF25987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1" name="Straight Connector 580">
                <a:extLst>
                  <a:ext uri="{FF2B5EF4-FFF2-40B4-BE49-F238E27FC236}">
                    <a16:creationId xmlns:a16="http://schemas.microsoft.com/office/drawing/2014/main" id="{3B9AA083-1445-E4B7-BFB3-23A86C9DBE38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2" name="Straight Connector 581">
                <a:extLst>
                  <a:ext uri="{FF2B5EF4-FFF2-40B4-BE49-F238E27FC236}">
                    <a16:creationId xmlns:a16="http://schemas.microsoft.com/office/drawing/2014/main" id="{1A8B4D2D-1D23-B49E-7234-57126BCE533F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Straight Connector 582">
                <a:extLst>
                  <a:ext uri="{FF2B5EF4-FFF2-40B4-BE49-F238E27FC236}">
                    <a16:creationId xmlns:a16="http://schemas.microsoft.com/office/drawing/2014/main" id="{74AD4496-CDBC-E34D-65A3-D4A25F120B48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4" name="Straight Connector 583">
                <a:extLst>
                  <a:ext uri="{FF2B5EF4-FFF2-40B4-BE49-F238E27FC236}">
                    <a16:creationId xmlns:a16="http://schemas.microsoft.com/office/drawing/2014/main" id="{A46DE31F-367D-3397-2AAB-7C2AB408264E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5" name="Straight Connector 584">
                <a:extLst>
                  <a:ext uri="{FF2B5EF4-FFF2-40B4-BE49-F238E27FC236}">
                    <a16:creationId xmlns:a16="http://schemas.microsoft.com/office/drawing/2014/main" id="{FE6B2F68-6762-53F6-777F-7F1D9F433BA0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6" name="Straight Connector 585">
                <a:extLst>
                  <a:ext uri="{FF2B5EF4-FFF2-40B4-BE49-F238E27FC236}">
                    <a16:creationId xmlns:a16="http://schemas.microsoft.com/office/drawing/2014/main" id="{2A76D84D-DEEE-CD23-F39A-A4B9D4D19DE6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7" name="Straight Connector 586">
                <a:extLst>
                  <a:ext uri="{FF2B5EF4-FFF2-40B4-BE49-F238E27FC236}">
                    <a16:creationId xmlns:a16="http://schemas.microsoft.com/office/drawing/2014/main" id="{3F518B33-C8D3-BB6F-58CD-30B4EBADAA67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8" name="Straight Connector 587">
                <a:extLst>
                  <a:ext uri="{FF2B5EF4-FFF2-40B4-BE49-F238E27FC236}">
                    <a16:creationId xmlns:a16="http://schemas.microsoft.com/office/drawing/2014/main" id="{477C5280-4FB4-2A15-32A0-A96F79168F41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956242C5-ACC7-5151-D25A-B72D143F661F}"/>
              </a:ext>
            </a:extLst>
          </p:cNvPr>
          <p:cNvGrpSpPr/>
          <p:nvPr/>
        </p:nvGrpSpPr>
        <p:grpSpPr>
          <a:xfrm rot="2742835">
            <a:off x="3643190" y="1943591"/>
            <a:ext cx="437629" cy="279410"/>
            <a:chOff x="2933700" y="4038600"/>
            <a:chExt cx="723900" cy="439550"/>
          </a:xfrm>
        </p:grpSpPr>
        <p:sp>
          <p:nvSpPr>
            <p:cNvPr id="590" name="Rectangle 589">
              <a:extLst>
                <a:ext uri="{FF2B5EF4-FFF2-40B4-BE49-F238E27FC236}">
                  <a16:creationId xmlns:a16="http://schemas.microsoft.com/office/drawing/2014/main" id="{B9D1FB2D-D704-15E8-FB16-E4F49502CB1C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91" name="Group 590">
              <a:extLst>
                <a:ext uri="{FF2B5EF4-FFF2-40B4-BE49-F238E27FC236}">
                  <a16:creationId xmlns:a16="http://schemas.microsoft.com/office/drawing/2014/main" id="{8DC7FEDE-D4D8-9C56-666A-19E295E75714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592" name="Straight Connector 591">
                <a:extLst>
                  <a:ext uri="{FF2B5EF4-FFF2-40B4-BE49-F238E27FC236}">
                    <a16:creationId xmlns:a16="http://schemas.microsoft.com/office/drawing/2014/main" id="{C95F673B-1398-5757-8017-A4A02886A6C2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3" name="Straight Connector 592">
                <a:extLst>
                  <a:ext uri="{FF2B5EF4-FFF2-40B4-BE49-F238E27FC236}">
                    <a16:creationId xmlns:a16="http://schemas.microsoft.com/office/drawing/2014/main" id="{8C199FE8-BB99-B31C-AB37-11BC6134D3AC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4" name="Straight Connector 593">
                <a:extLst>
                  <a:ext uri="{FF2B5EF4-FFF2-40B4-BE49-F238E27FC236}">
                    <a16:creationId xmlns:a16="http://schemas.microsoft.com/office/drawing/2014/main" id="{9DADCF88-AC6C-39DC-E83E-373392007D92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5" name="Straight Connector 594">
                <a:extLst>
                  <a:ext uri="{FF2B5EF4-FFF2-40B4-BE49-F238E27FC236}">
                    <a16:creationId xmlns:a16="http://schemas.microsoft.com/office/drawing/2014/main" id="{2318B52E-1721-D86D-9CEE-5EFA88ADC23B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6" name="Straight Connector 595">
                <a:extLst>
                  <a:ext uri="{FF2B5EF4-FFF2-40B4-BE49-F238E27FC236}">
                    <a16:creationId xmlns:a16="http://schemas.microsoft.com/office/drawing/2014/main" id="{EABEE948-48D9-0B50-EC81-FD6F0A904CD4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7" name="Straight Connector 596">
                <a:extLst>
                  <a:ext uri="{FF2B5EF4-FFF2-40B4-BE49-F238E27FC236}">
                    <a16:creationId xmlns:a16="http://schemas.microsoft.com/office/drawing/2014/main" id="{F382264B-63E1-413B-DDBA-944E70D68DDA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8" name="Straight Connector 597">
                <a:extLst>
                  <a:ext uri="{FF2B5EF4-FFF2-40B4-BE49-F238E27FC236}">
                    <a16:creationId xmlns:a16="http://schemas.microsoft.com/office/drawing/2014/main" id="{81BFF45E-80A6-3068-40D9-9057C67C3EF2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9" name="Straight Connector 598">
                <a:extLst>
                  <a:ext uri="{FF2B5EF4-FFF2-40B4-BE49-F238E27FC236}">
                    <a16:creationId xmlns:a16="http://schemas.microsoft.com/office/drawing/2014/main" id="{B3570975-B753-65C9-7F73-056C7E0C07E6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0" name="Straight Connector 599">
                <a:extLst>
                  <a:ext uri="{FF2B5EF4-FFF2-40B4-BE49-F238E27FC236}">
                    <a16:creationId xmlns:a16="http://schemas.microsoft.com/office/drawing/2014/main" id="{2BF199F2-C9EC-7613-D622-6A6C17B515E6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65B4CDBA-0480-8352-6599-8E4F0F7DF753}"/>
              </a:ext>
            </a:extLst>
          </p:cNvPr>
          <p:cNvGrpSpPr/>
          <p:nvPr/>
        </p:nvGrpSpPr>
        <p:grpSpPr>
          <a:xfrm rot="2742835">
            <a:off x="2804990" y="1181591"/>
            <a:ext cx="437629" cy="279410"/>
            <a:chOff x="2933700" y="4038600"/>
            <a:chExt cx="723900" cy="439550"/>
          </a:xfrm>
        </p:grpSpPr>
        <p:sp>
          <p:nvSpPr>
            <p:cNvPr id="602" name="Rectangle 601">
              <a:extLst>
                <a:ext uri="{FF2B5EF4-FFF2-40B4-BE49-F238E27FC236}">
                  <a16:creationId xmlns:a16="http://schemas.microsoft.com/office/drawing/2014/main" id="{9A34BA5C-BD4D-171A-6788-93CD5FED2B9D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3" name="Group 602">
              <a:extLst>
                <a:ext uri="{FF2B5EF4-FFF2-40B4-BE49-F238E27FC236}">
                  <a16:creationId xmlns:a16="http://schemas.microsoft.com/office/drawing/2014/main" id="{D65AE5B8-0A2F-20AB-7619-08524DC139B1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604" name="Straight Connector 603">
                <a:extLst>
                  <a:ext uri="{FF2B5EF4-FFF2-40B4-BE49-F238E27FC236}">
                    <a16:creationId xmlns:a16="http://schemas.microsoft.com/office/drawing/2014/main" id="{6B0F49EB-9C8C-AC81-B18F-183C130C7447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Straight Connector 604">
                <a:extLst>
                  <a:ext uri="{FF2B5EF4-FFF2-40B4-BE49-F238E27FC236}">
                    <a16:creationId xmlns:a16="http://schemas.microsoft.com/office/drawing/2014/main" id="{2E13F3C5-1F55-2F14-9671-DE5B1BFFE132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6" name="Straight Connector 605">
                <a:extLst>
                  <a:ext uri="{FF2B5EF4-FFF2-40B4-BE49-F238E27FC236}">
                    <a16:creationId xmlns:a16="http://schemas.microsoft.com/office/drawing/2014/main" id="{1DD3102C-FE9A-8F88-AC59-A130CA7E4063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7" name="Straight Connector 606">
                <a:extLst>
                  <a:ext uri="{FF2B5EF4-FFF2-40B4-BE49-F238E27FC236}">
                    <a16:creationId xmlns:a16="http://schemas.microsoft.com/office/drawing/2014/main" id="{8CCA893E-5951-0397-5E79-D3FBC6150F66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8" name="Straight Connector 607">
                <a:extLst>
                  <a:ext uri="{FF2B5EF4-FFF2-40B4-BE49-F238E27FC236}">
                    <a16:creationId xmlns:a16="http://schemas.microsoft.com/office/drawing/2014/main" id="{853A98C4-0D25-AA9C-60D6-CEE4FEEE7082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9" name="Straight Connector 608">
                <a:extLst>
                  <a:ext uri="{FF2B5EF4-FFF2-40B4-BE49-F238E27FC236}">
                    <a16:creationId xmlns:a16="http://schemas.microsoft.com/office/drawing/2014/main" id="{803D4A70-2E46-AF86-0936-9281B50FC22B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0" name="Straight Connector 609">
                <a:extLst>
                  <a:ext uri="{FF2B5EF4-FFF2-40B4-BE49-F238E27FC236}">
                    <a16:creationId xmlns:a16="http://schemas.microsoft.com/office/drawing/2014/main" id="{4121135A-E7D4-FF9B-0870-9E7EFD00E051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1" name="Straight Connector 610">
                <a:extLst>
                  <a:ext uri="{FF2B5EF4-FFF2-40B4-BE49-F238E27FC236}">
                    <a16:creationId xmlns:a16="http://schemas.microsoft.com/office/drawing/2014/main" id="{FC2350C2-F339-EACA-188A-E7C7270A9D1D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2" name="Straight Connector 611">
                <a:extLst>
                  <a:ext uri="{FF2B5EF4-FFF2-40B4-BE49-F238E27FC236}">
                    <a16:creationId xmlns:a16="http://schemas.microsoft.com/office/drawing/2014/main" id="{0477BC35-BA3C-5D78-DC9F-B81BAE38A14D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3" name="Group 612">
            <a:extLst>
              <a:ext uri="{FF2B5EF4-FFF2-40B4-BE49-F238E27FC236}">
                <a16:creationId xmlns:a16="http://schemas.microsoft.com/office/drawing/2014/main" id="{A55BE14C-5684-B085-9ABD-8D48F7D2CD7D}"/>
              </a:ext>
            </a:extLst>
          </p:cNvPr>
          <p:cNvGrpSpPr/>
          <p:nvPr/>
        </p:nvGrpSpPr>
        <p:grpSpPr>
          <a:xfrm rot="3156239">
            <a:off x="1786581" y="1943591"/>
            <a:ext cx="437629" cy="279410"/>
            <a:chOff x="2933700" y="4038600"/>
            <a:chExt cx="723900" cy="439550"/>
          </a:xfrm>
        </p:grpSpPr>
        <p:sp>
          <p:nvSpPr>
            <p:cNvPr id="614" name="Rectangle 613">
              <a:extLst>
                <a:ext uri="{FF2B5EF4-FFF2-40B4-BE49-F238E27FC236}">
                  <a16:creationId xmlns:a16="http://schemas.microsoft.com/office/drawing/2014/main" id="{0F28147F-96C6-C9C1-0FB2-6D57CC697863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15" name="Group 614">
              <a:extLst>
                <a:ext uri="{FF2B5EF4-FFF2-40B4-BE49-F238E27FC236}">
                  <a16:creationId xmlns:a16="http://schemas.microsoft.com/office/drawing/2014/main" id="{51E87D9C-7E51-7DB2-6E87-C9AA1817C2D2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616" name="Straight Connector 615">
                <a:extLst>
                  <a:ext uri="{FF2B5EF4-FFF2-40B4-BE49-F238E27FC236}">
                    <a16:creationId xmlns:a16="http://schemas.microsoft.com/office/drawing/2014/main" id="{77FC4AAC-4294-494F-5632-5511617F1E21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7" name="Straight Connector 616">
                <a:extLst>
                  <a:ext uri="{FF2B5EF4-FFF2-40B4-BE49-F238E27FC236}">
                    <a16:creationId xmlns:a16="http://schemas.microsoft.com/office/drawing/2014/main" id="{3EA84FA2-51DF-0809-4361-7B43E177DB05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8" name="Straight Connector 617">
                <a:extLst>
                  <a:ext uri="{FF2B5EF4-FFF2-40B4-BE49-F238E27FC236}">
                    <a16:creationId xmlns:a16="http://schemas.microsoft.com/office/drawing/2014/main" id="{1A7AA018-8162-C05A-BFAB-5E04D9412960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9" name="Straight Connector 618">
                <a:extLst>
                  <a:ext uri="{FF2B5EF4-FFF2-40B4-BE49-F238E27FC236}">
                    <a16:creationId xmlns:a16="http://schemas.microsoft.com/office/drawing/2014/main" id="{B3C8FFEB-38B7-DE01-A954-D325B8EB80F2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0" name="Straight Connector 619">
                <a:extLst>
                  <a:ext uri="{FF2B5EF4-FFF2-40B4-BE49-F238E27FC236}">
                    <a16:creationId xmlns:a16="http://schemas.microsoft.com/office/drawing/2014/main" id="{4AAB732A-162B-D984-13DB-AD0CA9DA4788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1" name="Straight Connector 620">
                <a:extLst>
                  <a:ext uri="{FF2B5EF4-FFF2-40B4-BE49-F238E27FC236}">
                    <a16:creationId xmlns:a16="http://schemas.microsoft.com/office/drawing/2014/main" id="{EC0138E6-9FFF-7726-DFD8-1DFF984CB318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2" name="Straight Connector 621">
                <a:extLst>
                  <a:ext uri="{FF2B5EF4-FFF2-40B4-BE49-F238E27FC236}">
                    <a16:creationId xmlns:a16="http://schemas.microsoft.com/office/drawing/2014/main" id="{9D92471A-1C0E-47FC-BB93-5E4FBD4B2233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3" name="Straight Connector 622">
                <a:extLst>
                  <a:ext uri="{FF2B5EF4-FFF2-40B4-BE49-F238E27FC236}">
                    <a16:creationId xmlns:a16="http://schemas.microsoft.com/office/drawing/2014/main" id="{46A3E485-CDDD-E694-249A-D9843A9387C1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4" name="Straight Connector 623">
                <a:extLst>
                  <a:ext uri="{FF2B5EF4-FFF2-40B4-BE49-F238E27FC236}">
                    <a16:creationId xmlns:a16="http://schemas.microsoft.com/office/drawing/2014/main" id="{F5E9163A-F520-BF63-6DB8-CE348D6CED73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5" name="Group 624">
            <a:extLst>
              <a:ext uri="{FF2B5EF4-FFF2-40B4-BE49-F238E27FC236}">
                <a16:creationId xmlns:a16="http://schemas.microsoft.com/office/drawing/2014/main" id="{6C09C534-7619-24BF-168B-E51BF31D3DCA}"/>
              </a:ext>
            </a:extLst>
          </p:cNvPr>
          <p:cNvGrpSpPr/>
          <p:nvPr/>
        </p:nvGrpSpPr>
        <p:grpSpPr>
          <a:xfrm rot="209594">
            <a:off x="3208506" y="750358"/>
            <a:ext cx="437629" cy="279410"/>
            <a:chOff x="2933700" y="4038600"/>
            <a:chExt cx="723900" cy="439550"/>
          </a:xfrm>
        </p:grpSpPr>
        <p:sp>
          <p:nvSpPr>
            <p:cNvPr id="626" name="Rectangle 625">
              <a:extLst>
                <a:ext uri="{FF2B5EF4-FFF2-40B4-BE49-F238E27FC236}">
                  <a16:creationId xmlns:a16="http://schemas.microsoft.com/office/drawing/2014/main" id="{9EC9E7B9-025B-D73D-85C0-01839A8CD56F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7" name="Group 626">
              <a:extLst>
                <a:ext uri="{FF2B5EF4-FFF2-40B4-BE49-F238E27FC236}">
                  <a16:creationId xmlns:a16="http://schemas.microsoft.com/office/drawing/2014/main" id="{CE512FF3-D11A-D226-AB37-0B1DFACEC2E4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628" name="Straight Connector 627">
                <a:extLst>
                  <a:ext uri="{FF2B5EF4-FFF2-40B4-BE49-F238E27FC236}">
                    <a16:creationId xmlns:a16="http://schemas.microsoft.com/office/drawing/2014/main" id="{9B016A05-FF54-4114-5322-89782383DA29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9" name="Straight Connector 628">
                <a:extLst>
                  <a:ext uri="{FF2B5EF4-FFF2-40B4-BE49-F238E27FC236}">
                    <a16:creationId xmlns:a16="http://schemas.microsoft.com/office/drawing/2014/main" id="{1FFF3752-B7AE-F17C-C4CB-BB0C4869008E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0" name="Straight Connector 629">
                <a:extLst>
                  <a:ext uri="{FF2B5EF4-FFF2-40B4-BE49-F238E27FC236}">
                    <a16:creationId xmlns:a16="http://schemas.microsoft.com/office/drawing/2014/main" id="{37E7ADD4-CEF7-983B-2586-A3185A44E05F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1" name="Straight Connector 630">
                <a:extLst>
                  <a:ext uri="{FF2B5EF4-FFF2-40B4-BE49-F238E27FC236}">
                    <a16:creationId xmlns:a16="http://schemas.microsoft.com/office/drawing/2014/main" id="{BA49983A-8768-82E1-8CA6-162C70A8AE22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2" name="Straight Connector 631">
                <a:extLst>
                  <a:ext uri="{FF2B5EF4-FFF2-40B4-BE49-F238E27FC236}">
                    <a16:creationId xmlns:a16="http://schemas.microsoft.com/office/drawing/2014/main" id="{7B7FB1CF-65C2-906F-3DC3-E38FC2546D96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3" name="Straight Connector 632">
                <a:extLst>
                  <a:ext uri="{FF2B5EF4-FFF2-40B4-BE49-F238E27FC236}">
                    <a16:creationId xmlns:a16="http://schemas.microsoft.com/office/drawing/2014/main" id="{626E6172-1658-379E-AB04-596FA6E517F1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4" name="Straight Connector 633">
                <a:extLst>
                  <a:ext uri="{FF2B5EF4-FFF2-40B4-BE49-F238E27FC236}">
                    <a16:creationId xmlns:a16="http://schemas.microsoft.com/office/drawing/2014/main" id="{0381E94D-307C-355F-A8B3-C89D32D2DA41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5" name="Straight Connector 634">
                <a:extLst>
                  <a:ext uri="{FF2B5EF4-FFF2-40B4-BE49-F238E27FC236}">
                    <a16:creationId xmlns:a16="http://schemas.microsoft.com/office/drawing/2014/main" id="{7D81BC7F-0D1A-B952-FC7D-1EA6C585E044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6" name="Straight Connector 635">
                <a:extLst>
                  <a:ext uri="{FF2B5EF4-FFF2-40B4-BE49-F238E27FC236}">
                    <a16:creationId xmlns:a16="http://schemas.microsoft.com/office/drawing/2014/main" id="{592A3983-C2D9-5E07-20AA-74D449DE98CF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37" name="Group 636">
            <a:extLst>
              <a:ext uri="{FF2B5EF4-FFF2-40B4-BE49-F238E27FC236}">
                <a16:creationId xmlns:a16="http://schemas.microsoft.com/office/drawing/2014/main" id="{42119176-2C05-E709-F10F-D39113276452}"/>
              </a:ext>
            </a:extLst>
          </p:cNvPr>
          <p:cNvGrpSpPr/>
          <p:nvPr/>
        </p:nvGrpSpPr>
        <p:grpSpPr>
          <a:xfrm rot="19378890">
            <a:off x="4688209" y="1878291"/>
            <a:ext cx="437629" cy="279410"/>
            <a:chOff x="2933700" y="4038600"/>
            <a:chExt cx="723900" cy="439550"/>
          </a:xfrm>
        </p:grpSpPr>
        <p:sp>
          <p:nvSpPr>
            <p:cNvPr id="638" name="Rectangle 637">
              <a:extLst>
                <a:ext uri="{FF2B5EF4-FFF2-40B4-BE49-F238E27FC236}">
                  <a16:creationId xmlns:a16="http://schemas.microsoft.com/office/drawing/2014/main" id="{FBCEF868-1CC7-AF58-1314-85DEB04ED13B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9" name="Group 638">
              <a:extLst>
                <a:ext uri="{FF2B5EF4-FFF2-40B4-BE49-F238E27FC236}">
                  <a16:creationId xmlns:a16="http://schemas.microsoft.com/office/drawing/2014/main" id="{FA3D1466-0527-48BE-46EB-6B023AAEFFF3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640" name="Straight Connector 639">
                <a:extLst>
                  <a:ext uri="{FF2B5EF4-FFF2-40B4-BE49-F238E27FC236}">
                    <a16:creationId xmlns:a16="http://schemas.microsoft.com/office/drawing/2014/main" id="{37B3F0F8-56CC-6CB5-0936-519953CC6C55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1" name="Straight Connector 640">
                <a:extLst>
                  <a:ext uri="{FF2B5EF4-FFF2-40B4-BE49-F238E27FC236}">
                    <a16:creationId xmlns:a16="http://schemas.microsoft.com/office/drawing/2014/main" id="{3E0D845C-6517-FFEE-ABCA-71ADB06911E4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2" name="Straight Connector 641">
                <a:extLst>
                  <a:ext uri="{FF2B5EF4-FFF2-40B4-BE49-F238E27FC236}">
                    <a16:creationId xmlns:a16="http://schemas.microsoft.com/office/drawing/2014/main" id="{3EB266E8-E217-60BB-966B-E88C8338F7BA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3" name="Straight Connector 642">
                <a:extLst>
                  <a:ext uri="{FF2B5EF4-FFF2-40B4-BE49-F238E27FC236}">
                    <a16:creationId xmlns:a16="http://schemas.microsoft.com/office/drawing/2014/main" id="{F134D885-07A2-F5EC-FD45-EC19153B3C68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4" name="Straight Connector 643">
                <a:extLst>
                  <a:ext uri="{FF2B5EF4-FFF2-40B4-BE49-F238E27FC236}">
                    <a16:creationId xmlns:a16="http://schemas.microsoft.com/office/drawing/2014/main" id="{61D30DF8-95FA-1242-68A9-14006DFAED3E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5" name="Straight Connector 644">
                <a:extLst>
                  <a:ext uri="{FF2B5EF4-FFF2-40B4-BE49-F238E27FC236}">
                    <a16:creationId xmlns:a16="http://schemas.microsoft.com/office/drawing/2014/main" id="{E9452A0B-5129-AC02-EECC-602C07E60178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6" name="Straight Connector 645">
                <a:extLst>
                  <a:ext uri="{FF2B5EF4-FFF2-40B4-BE49-F238E27FC236}">
                    <a16:creationId xmlns:a16="http://schemas.microsoft.com/office/drawing/2014/main" id="{701E3617-69CA-4CD1-B486-D682BD9FA187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7" name="Straight Connector 646">
                <a:extLst>
                  <a:ext uri="{FF2B5EF4-FFF2-40B4-BE49-F238E27FC236}">
                    <a16:creationId xmlns:a16="http://schemas.microsoft.com/office/drawing/2014/main" id="{5B0CD772-97AB-4855-97EF-B032A127B986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8" name="Straight Connector 647">
                <a:extLst>
                  <a:ext uri="{FF2B5EF4-FFF2-40B4-BE49-F238E27FC236}">
                    <a16:creationId xmlns:a16="http://schemas.microsoft.com/office/drawing/2014/main" id="{B61AD5EE-4C1C-5FF4-8CFF-073BDBB31C51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49" name="Group 648">
            <a:extLst>
              <a:ext uri="{FF2B5EF4-FFF2-40B4-BE49-F238E27FC236}">
                <a16:creationId xmlns:a16="http://schemas.microsoft.com/office/drawing/2014/main" id="{8BEE643B-8A2B-DA52-CB5E-601E32EED36A}"/>
              </a:ext>
            </a:extLst>
          </p:cNvPr>
          <p:cNvGrpSpPr/>
          <p:nvPr/>
        </p:nvGrpSpPr>
        <p:grpSpPr>
          <a:xfrm rot="2378188">
            <a:off x="4687016" y="1149553"/>
            <a:ext cx="437629" cy="279410"/>
            <a:chOff x="2933700" y="4038600"/>
            <a:chExt cx="723900" cy="439550"/>
          </a:xfrm>
        </p:grpSpPr>
        <p:sp>
          <p:nvSpPr>
            <p:cNvPr id="650" name="Rectangle 649">
              <a:extLst>
                <a:ext uri="{FF2B5EF4-FFF2-40B4-BE49-F238E27FC236}">
                  <a16:creationId xmlns:a16="http://schemas.microsoft.com/office/drawing/2014/main" id="{FFF2F333-122B-C9E7-9A06-F1D17039DE35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51" name="Group 650">
              <a:extLst>
                <a:ext uri="{FF2B5EF4-FFF2-40B4-BE49-F238E27FC236}">
                  <a16:creationId xmlns:a16="http://schemas.microsoft.com/office/drawing/2014/main" id="{87C9229F-FCC5-2DF7-58CE-AD16BDAFBDB3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652" name="Straight Connector 651">
                <a:extLst>
                  <a:ext uri="{FF2B5EF4-FFF2-40B4-BE49-F238E27FC236}">
                    <a16:creationId xmlns:a16="http://schemas.microsoft.com/office/drawing/2014/main" id="{345B2009-8EC9-E04C-4337-92EEC9FA8D2F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3" name="Straight Connector 652">
                <a:extLst>
                  <a:ext uri="{FF2B5EF4-FFF2-40B4-BE49-F238E27FC236}">
                    <a16:creationId xmlns:a16="http://schemas.microsoft.com/office/drawing/2014/main" id="{CEF3082C-4AE9-488B-0F6B-593172FC9BAD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4" name="Straight Connector 653">
                <a:extLst>
                  <a:ext uri="{FF2B5EF4-FFF2-40B4-BE49-F238E27FC236}">
                    <a16:creationId xmlns:a16="http://schemas.microsoft.com/office/drawing/2014/main" id="{C2E710D9-AAE7-EA96-94B9-5429A36442BB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5" name="Straight Connector 654">
                <a:extLst>
                  <a:ext uri="{FF2B5EF4-FFF2-40B4-BE49-F238E27FC236}">
                    <a16:creationId xmlns:a16="http://schemas.microsoft.com/office/drawing/2014/main" id="{D0F644A1-BC41-BFAA-8B8D-86DB22A3DC41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6" name="Straight Connector 655">
                <a:extLst>
                  <a:ext uri="{FF2B5EF4-FFF2-40B4-BE49-F238E27FC236}">
                    <a16:creationId xmlns:a16="http://schemas.microsoft.com/office/drawing/2014/main" id="{08B8D4B8-71F3-6699-B48F-984DB1D916A4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7" name="Straight Connector 656">
                <a:extLst>
                  <a:ext uri="{FF2B5EF4-FFF2-40B4-BE49-F238E27FC236}">
                    <a16:creationId xmlns:a16="http://schemas.microsoft.com/office/drawing/2014/main" id="{4D04F104-7143-55FB-227B-41B014B9EEF7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8" name="Straight Connector 657">
                <a:extLst>
                  <a:ext uri="{FF2B5EF4-FFF2-40B4-BE49-F238E27FC236}">
                    <a16:creationId xmlns:a16="http://schemas.microsoft.com/office/drawing/2014/main" id="{6FA9182C-2572-D5D6-2F1B-852D96A60461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9" name="Straight Connector 658">
                <a:extLst>
                  <a:ext uri="{FF2B5EF4-FFF2-40B4-BE49-F238E27FC236}">
                    <a16:creationId xmlns:a16="http://schemas.microsoft.com/office/drawing/2014/main" id="{F250676E-00E3-3ACD-7047-F87BDF75EBE6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0" name="Straight Connector 659">
                <a:extLst>
                  <a:ext uri="{FF2B5EF4-FFF2-40B4-BE49-F238E27FC236}">
                    <a16:creationId xmlns:a16="http://schemas.microsoft.com/office/drawing/2014/main" id="{CA6298CA-5276-642C-21B3-2BE82E74D034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1" name="Group 660">
            <a:extLst>
              <a:ext uri="{FF2B5EF4-FFF2-40B4-BE49-F238E27FC236}">
                <a16:creationId xmlns:a16="http://schemas.microsoft.com/office/drawing/2014/main" id="{79BE55D0-0285-370C-CF24-405CA239760A}"/>
              </a:ext>
            </a:extLst>
          </p:cNvPr>
          <p:cNvGrpSpPr/>
          <p:nvPr/>
        </p:nvGrpSpPr>
        <p:grpSpPr>
          <a:xfrm rot="1831540">
            <a:off x="6838755" y="1210064"/>
            <a:ext cx="437629" cy="279410"/>
            <a:chOff x="2933700" y="4038600"/>
            <a:chExt cx="723900" cy="439550"/>
          </a:xfrm>
        </p:grpSpPr>
        <p:sp>
          <p:nvSpPr>
            <p:cNvPr id="662" name="Rectangle 661">
              <a:extLst>
                <a:ext uri="{FF2B5EF4-FFF2-40B4-BE49-F238E27FC236}">
                  <a16:creationId xmlns:a16="http://schemas.microsoft.com/office/drawing/2014/main" id="{217562B3-E299-D23A-F827-D57C25DB33A4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63" name="Group 662">
              <a:extLst>
                <a:ext uri="{FF2B5EF4-FFF2-40B4-BE49-F238E27FC236}">
                  <a16:creationId xmlns:a16="http://schemas.microsoft.com/office/drawing/2014/main" id="{2FF96A4C-F3DA-61C8-9EEC-E715EF36DA2D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664" name="Straight Connector 663">
                <a:extLst>
                  <a:ext uri="{FF2B5EF4-FFF2-40B4-BE49-F238E27FC236}">
                    <a16:creationId xmlns:a16="http://schemas.microsoft.com/office/drawing/2014/main" id="{2B9D15D4-A392-27DD-5D8C-DCC9625A280C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5" name="Straight Connector 664">
                <a:extLst>
                  <a:ext uri="{FF2B5EF4-FFF2-40B4-BE49-F238E27FC236}">
                    <a16:creationId xmlns:a16="http://schemas.microsoft.com/office/drawing/2014/main" id="{01242D6D-C22A-0FC8-9351-3CB1B299E663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6" name="Straight Connector 665">
                <a:extLst>
                  <a:ext uri="{FF2B5EF4-FFF2-40B4-BE49-F238E27FC236}">
                    <a16:creationId xmlns:a16="http://schemas.microsoft.com/office/drawing/2014/main" id="{4AB59E8A-8F55-3522-FE54-6474A42909B4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7" name="Straight Connector 666">
                <a:extLst>
                  <a:ext uri="{FF2B5EF4-FFF2-40B4-BE49-F238E27FC236}">
                    <a16:creationId xmlns:a16="http://schemas.microsoft.com/office/drawing/2014/main" id="{2037046E-C025-3007-CC8B-08FE9D1B8FFF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8" name="Straight Connector 667">
                <a:extLst>
                  <a:ext uri="{FF2B5EF4-FFF2-40B4-BE49-F238E27FC236}">
                    <a16:creationId xmlns:a16="http://schemas.microsoft.com/office/drawing/2014/main" id="{CDF87319-D140-0259-7535-650817883071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9" name="Straight Connector 668">
                <a:extLst>
                  <a:ext uri="{FF2B5EF4-FFF2-40B4-BE49-F238E27FC236}">
                    <a16:creationId xmlns:a16="http://schemas.microsoft.com/office/drawing/2014/main" id="{14757268-CCAE-2E45-131D-09AB2160FDEA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0" name="Straight Connector 669">
                <a:extLst>
                  <a:ext uri="{FF2B5EF4-FFF2-40B4-BE49-F238E27FC236}">
                    <a16:creationId xmlns:a16="http://schemas.microsoft.com/office/drawing/2014/main" id="{ABEF8C35-4C57-2E91-54A2-9F6443AF0EDD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1" name="Straight Connector 670">
                <a:extLst>
                  <a:ext uri="{FF2B5EF4-FFF2-40B4-BE49-F238E27FC236}">
                    <a16:creationId xmlns:a16="http://schemas.microsoft.com/office/drawing/2014/main" id="{AC56A3E6-E05D-AC76-BF43-EFE0E82CB244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2" name="Straight Connector 671">
                <a:extLst>
                  <a:ext uri="{FF2B5EF4-FFF2-40B4-BE49-F238E27FC236}">
                    <a16:creationId xmlns:a16="http://schemas.microsoft.com/office/drawing/2014/main" id="{2226B860-16A6-FF80-56CC-45C1624F183E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3" name="Group 672">
            <a:extLst>
              <a:ext uri="{FF2B5EF4-FFF2-40B4-BE49-F238E27FC236}">
                <a16:creationId xmlns:a16="http://schemas.microsoft.com/office/drawing/2014/main" id="{3E45B842-D99E-39F3-169F-E4C30866B8D3}"/>
              </a:ext>
            </a:extLst>
          </p:cNvPr>
          <p:cNvGrpSpPr/>
          <p:nvPr/>
        </p:nvGrpSpPr>
        <p:grpSpPr>
          <a:xfrm rot="20558223">
            <a:off x="5696004" y="1253419"/>
            <a:ext cx="437629" cy="279410"/>
            <a:chOff x="2933700" y="4038600"/>
            <a:chExt cx="723900" cy="439550"/>
          </a:xfrm>
        </p:grpSpPr>
        <p:sp>
          <p:nvSpPr>
            <p:cNvPr id="674" name="Rectangle 673">
              <a:extLst>
                <a:ext uri="{FF2B5EF4-FFF2-40B4-BE49-F238E27FC236}">
                  <a16:creationId xmlns:a16="http://schemas.microsoft.com/office/drawing/2014/main" id="{8526F3AE-7B03-2C42-D9E0-06AEA1E2E069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75" name="Group 674">
              <a:extLst>
                <a:ext uri="{FF2B5EF4-FFF2-40B4-BE49-F238E27FC236}">
                  <a16:creationId xmlns:a16="http://schemas.microsoft.com/office/drawing/2014/main" id="{89EE1FCF-3018-2CDE-105A-465C26A4F038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676" name="Straight Connector 675">
                <a:extLst>
                  <a:ext uri="{FF2B5EF4-FFF2-40B4-BE49-F238E27FC236}">
                    <a16:creationId xmlns:a16="http://schemas.microsoft.com/office/drawing/2014/main" id="{A6EF7966-7F25-B06D-BEE3-D9F0B027AFC5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7" name="Straight Connector 676">
                <a:extLst>
                  <a:ext uri="{FF2B5EF4-FFF2-40B4-BE49-F238E27FC236}">
                    <a16:creationId xmlns:a16="http://schemas.microsoft.com/office/drawing/2014/main" id="{F23949C4-BF22-352E-9275-E51FC3E7712C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8" name="Straight Connector 677">
                <a:extLst>
                  <a:ext uri="{FF2B5EF4-FFF2-40B4-BE49-F238E27FC236}">
                    <a16:creationId xmlns:a16="http://schemas.microsoft.com/office/drawing/2014/main" id="{E2DC64CC-DA46-DC0D-476E-738D89577737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9" name="Straight Connector 678">
                <a:extLst>
                  <a:ext uri="{FF2B5EF4-FFF2-40B4-BE49-F238E27FC236}">
                    <a16:creationId xmlns:a16="http://schemas.microsoft.com/office/drawing/2014/main" id="{2FD38420-4E21-CDCD-AEFF-02D104310BB7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0" name="Straight Connector 679">
                <a:extLst>
                  <a:ext uri="{FF2B5EF4-FFF2-40B4-BE49-F238E27FC236}">
                    <a16:creationId xmlns:a16="http://schemas.microsoft.com/office/drawing/2014/main" id="{443BE95D-8290-E541-90FF-0EB39E099C77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1" name="Straight Connector 680">
                <a:extLst>
                  <a:ext uri="{FF2B5EF4-FFF2-40B4-BE49-F238E27FC236}">
                    <a16:creationId xmlns:a16="http://schemas.microsoft.com/office/drawing/2014/main" id="{0F93A811-1685-F845-9233-7BB4CDA79AE1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2" name="Straight Connector 681">
                <a:extLst>
                  <a:ext uri="{FF2B5EF4-FFF2-40B4-BE49-F238E27FC236}">
                    <a16:creationId xmlns:a16="http://schemas.microsoft.com/office/drawing/2014/main" id="{4CE0B5F4-2F11-F19D-5EB4-8CF920EDA66A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3" name="Straight Connector 682">
                <a:extLst>
                  <a:ext uri="{FF2B5EF4-FFF2-40B4-BE49-F238E27FC236}">
                    <a16:creationId xmlns:a16="http://schemas.microsoft.com/office/drawing/2014/main" id="{6FDB0C95-9A29-6C19-725B-3E6FD60591A3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4" name="Straight Connector 683">
                <a:extLst>
                  <a:ext uri="{FF2B5EF4-FFF2-40B4-BE49-F238E27FC236}">
                    <a16:creationId xmlns:a16="http://schemas.microsoft.com/office/drawing/2014/main" id="{5C3BF875-E53A-9840-8455-27D49CDFAFFA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85" name="Group 684">
            <a:extLst>
              <a:ext uri="{FF2B5EF4-FFF2-40B4-BE49-F238E27FC236}">
                <a16:creationId xmlns:a16="http://schemas.microsoft.com/office/drawing/2014/main" id="{3A3E4736-0AFF-D015-3E65-1C835D3CCE5F}"/>
              </a:ext>
            </a:extLst>
          </p:cNvPr>
          <p:cNvGrpSpPr/>
          <p:nvPr/>
        </p:nvGrpSpPr>
        <p:grpSpPr>
          <a:xfrm rot="20081023">
            <a:off x="6813521" y="1846741"/>
            <a:ext cx="437629" cy="279410"/>
            <a:chOff x="2933700" y="4038600"/>
            <a:chExt cx="723900" cy="439550"/>
          </a:xfrm>
        </p:grpSpPr>
        <p:sp>
          <p:nvSpPr>
            <p:cNvPr id="686" name="Rectangle 685">
              <a:extLst>
                <a:ext uri="{FF2B5EF4-FFF2-40B4-BE49-F238E27FC236}">
                  <a16:creationId xmlns:a16="http://schemas.microsoft.com/office/drawing/2014/main" id="{9C8F90BC-B1D2-E89A-6BE7-C969C9D41E73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87" name="Group 686">
              <a:extLst>
                <a:ext uri="{FF2B5EF4-FFF2-40B4-BE49-F238E27FC236}">
                  <a16:creationId xmlns:a16="http://schemas.microsoft.com/office/drawing/2014/main" id="{5A55FE88-6785-E881-2D6E-D0B9D798434A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688" name="Straight Connector 687">
                <a:extLst>
                  <a:ext uri="{FF2B5EF4-FFF2-40B4-BE49-F238E27FC236}">
                    <a16:creationId xmlns:a16="http://schemas.microsoft.com/office/drawing/2014/main" id="{FBFA6E2E-E027-BE1F-4A41-678FC2DAF6F1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9" name="Straight Connector 688">
                <a:extLst>
                  <a:ext uri="{FF2B5EF4-FFF2-40B4-BE49-F238E27FC236}">
                    <a16:creationId xmlns:a16="http://schemas.microsoft.com/office/drawing/2014/main" id="{589FFAFC-A4A7-D875-6257-C31619A9136E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0" name="Straight Connector 689">
                <a:extLst>
                  <a:ext uri="{FF2B5EF4-FFF2-40B4-BE49-F238E27FC236}">
                    <a16:creationId xmlns:a16="http://schemas.microsoft.com/office/drawing/2014/main" id="{9CA0746B-38DD-13F7-861F-2D11BBB0A38C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1" name="Straight Connector 690">
                <a:extLst>
                  <a:ext uri="{FF2B5EF4-FFF2-40B4-BE49-F238E27FC236}">
                    <a16:creationId xmlns:a16="http://schemas.microsoft.com/office/drawing/2014/main" id="{96564713-7227-A5CF-2BB2-E471FCE91EE2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2" name="Straight Connector 691">
                <a:extLst>
                  <a:ext uri="{FF2B5EF4-FFF2-40B4-BE49-F238E27FC236}">
                    <a16:creationId xmlns:a16="http://schemas.microsoft.com/office/drawing/2014/main" id="{D6A4E6F4-3E73-E10C-598D-409B0A322111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3" name="Straight Connector 692">
                <a:extLst>
                  <a:ext uri="{FF2B5EF4-FFF2-40B4-BE49-F238E27FC236}">
                    <a16:creationId xmlns:a16="http://schemas.microsoft.com/office/drawing/2014/main" id="{6DFDB11B-81DB-3D84-C9D1-5F1B0EEFB2D2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4" name="Straight Connector 693">
                <a:extLst>
                  <a:ext uri="{FF2B5EF4-FFF2-40B4-BE49-F238E27FC236}">
                    <a16:creationId xmlns:a16="http://schemas.microsoft.com/office/drawing/2014/main" id="{10CA1E41-522A-40AC-FB48-AEFFC0065F61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5" name="Straight Connector 694">
                <a:extLst>
                  <a:ext uri="{FF2B5EF4-FFF2-40B4-BE49-F238E27FC236}">
                    <a16:creationId xmlns:a16="http://schemas.microsoft.com/office/drawing/2014/main" id="{33527FEF-E179-7A76-F5D0-01B0A2CBD204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6" name="Straight Connector 695">
                <a:extLst>
                  <a:ext uri="{FF2B5EF4-FFF2-40B4-BE49-F238E27FC236}">
                    <a16:creationId xmlns:a16="http://schemas.microsoft.com/office/drawing/2014/main" id="{A1C24A51-4D4C-D23C-9CE2-6C8A78100C76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97" name="Group 696">
            <a:extLst>
              <a:ext uri="{FF2B5EF4-FFF2-40B4-BE49-F238E27FC236}">
                <a16:creationId xmlns:a16="http://schemas.microsoft.com/office/drawing/2014/main" id="{D21802CD-F5AD-46A9-569B-32C8E86039AB}"/>
              </a:ext>
            </a:extLst>
          </p:cNvPr>
          <p:cNvGrpSpPr/>
          <p:nvPr/>
        </p:nvGrpSpPr>
        <p:grpSpPr>
          <a:xfrm rot="2105834">
            <a:off x="5755633" y="1819664"/>
            <a:ext cx="437629" cy="279410"/>
            <a:chOff x="2933700" y="4038600"/>
            <a:chExt cx="723900" cy="439550"/>
          </a:xfrm>
        </p:grpSpPr>
        <p:sp>
          <p:nvSpPr>
            <p:cNvPr id="698" name="Rectangle 697">
              <a:extLst>
                <a:ext uri="{FF2B5EF4-FFF2-40B4-BE49-F238E27FC236}">
                  <a16:creationId xmlns:a16="http://schemas.microsoft.com/office/drawing/2014/main" id="{6A14F9D0-22E8-5029-010C-B442AB8A9EF3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9" name="Group 698">
              <a:extLst>
                <a:ext uri="{FF2B5EF4-FFF2-40B4-BE49-F238E27FC236}">
                  <a16:creationId xmlns:a16="http://schemas.microsoft.com/office/drawing/2014/main" id="{4368CDAF-AE4B-2730-3AA3-F882B46D67FD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700" name="Straight Connector 699">
                <a:extLst>
                  <a:ext uri="{FF2B5EF4-FFF2-40B4-BE49-F238E27FC236}">
                    <a16:creationId xmlns:a16="http://schemas.microsoft.com/office/drawing/2014/main" id="{347D37B2-9EE0-9FB7-B158-4E5522043108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1" name="Straight Connector 700">
                <a:extLst>
                  <a:ext uri="{FF2B5EF4-FFF2-40B4-BE49-F238E27FC236}">
                    <a16:creationId xmlns:a16="http://schemas.microsoft.com/office/drawing/2014/main" id="{06036528-7D60-C60B-8C41-0CC992C07FF4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2" name="Straight Connector 701">
                <a:extLst>
                  <a:ext uri="{FF2B5EF4-FFF2-40B4-BE49-F238E27FC236}">
                    <a16:creationId xmlns:a16="http://schemas.microsoft.com/office/drawing/2014/main" id="{29EFAFF4-C667-66C7-74C9-4E6AA6051F34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3" name="Straight Connector 702">
                <a:extLst>
                  <a:ext uri="{FF2B5EF4-FFF2-40B4-BE49-F238E27FC236}">
                    <a16:creationId xmlns:a16="http://schemas.microsoft.com/office/drawing/2014/main" id="{C80F71BF-ED42-2A52-780F-A6BF29D3717D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4" name="Straight Connector 703">
                <a:extLst>
                  <a:ext uri="{FF2B5EF4-FFF2-40B4-BE49-F238E27FC236}">
                    <a16:creationId xmlns:a16="http://schemas.microsoft.com/office/drawing/2014/main" id="{F7C92ECE-93FA-0D72-E5B0-9DF144E3104A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5" name="Straight Connector 704">
                <a:extLst>
                  <a:ext uri="{FF2B5EF4-FFF2-40B4-BE49-F238E27FC236}">
                    <a16:creationId xmlns:a16="http://schemas.microsoft.com/office/drawing/2014/main" id="{79F16035-346C-55E7-92BB-CB1DDAF6BC0A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6" name="Straight Connector 705">
                <a:extLst>
                  <a:ext uri="{FF2B5EF4-FFF2-40B4-BE49-F238E27FC236}">
                    <a16:creationId xmlns:a16="http://schemas.microsoft.com/office/drawing/2014/main" id="{A4F07F0F-EDD4-047A-0B17-5DA3894D825A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7" name="Straight Connector 706">
                <a:extLst>
                  <a:ext uri="{FF2B5EF4-FFF2-40B4-BE49-F238E27FC236}">
                    <a16:creationId xmlns:a16="http://schemas.microsoft.com/office/drawing/2014/main" id="{92204F8A-48FD-7D4C-6948-652E16E9469C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8" name="Straight Connector 707">
                <a:extLst>
                  <a:ext uri="{FF2B5EF4-FFF2-40B4-BE49-F238E27FC236}">
                    <a16:creationId xmlns:a16="http://schemas.microsoft.com/office/drawing/2014/main" id="{96DF1C5B-1B6B-F523-80C4-A14977B8C0F0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9" name="Up Arrow 346">
            <a:extLst>
              <a:ext uri="{FF2B5EF4-FFF2-40B4-BE49-F238E27FC236}">
                <a16:creationId xmlns:a16="http://schemas.microsoft.com/office/drawing/2014/main" id="{1E7999FB-B4D8-D503-6F30-796238BDE8FA}"/>
              </a:ext>
            </a:extLst>
          </p:cNvPr>
          <p:cNvSpPr/>
          <p:nvPr/>
        </p:nvSpPr>
        <p:spPr>
          <a:xfrm>
            <a:off x="3340071" y="1804085"/>
            <a:ext cx="165129" cy="329890"/>
          </a:xfrm>
          <a:prstGeom prst="up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0" name="Group 709">
            <a:extLst>
              <a:ext uri="{FF2B5EF4-FFF2-40B4-BE49-F238E27FC236}">
                <a16:creationId xmlns:a16="http://schemas.microsoft.com/office/drawing/2014/main" id="{CCD8CBA2-DBB0-BFB6-3B19-014AAA82AC12}"/>
              </a:ext>
            </a:extLst>
          </p:cNvPr>
          <p:cNvGrpSpPr/>
          <p:nvPr/>
        </p:nvGrpSpPr>
        <p:grpSpPr>
          <a:xfrm>
            <a:off x="2348484" y="956442"/>
            <a:ext cx="5347716" cy="2021767"/>
            <a:chOff x="2348484" y="1743157"/>
            <a:chExt cx="5347716" cy="2021767"/>
          </a:xfrm>
        </p:grpSpPr>
        <p:sp>
          <p:nvSpPr>
            <p:cNvPr id="711" name="Up Arrow 1">
              <a:extLst>
                <a:ext uri="{FF2B5EF4-FFF2-40B4-BE49-F238E27FC236}">
                  <a16:creationId xmlns:a16="http://schemas.microsoft.com/office/drawing/2014/main" id="{5D03C31D-09C9-7B3C-BB5F-D47C92BB96F0}"/>
                </a:ext>
              </a:extLst>
            </p:cNvPr>
            <p:cNvSpPr/>
            <p:nvPr/>
          </p:nvSpPr>
          <p:spPr>
            <a:xfrm>
              <a:off x="2424684" y="1752600"/>
              <a:ext cx="166116" cy="309914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Up Arrow 345">
              <a:extLst>
                <a:ext uri="{FF2B5EF4-FFF2-40B4-BE49-F238E27FC236}">
                  <a16:creationId xmlns:a16="http://schemas.microsoft.com/office/drawing/2014/main" id="{34051D13-3295-A198-C8A2-0A4345DCFA41}"/>
                </a:ext>
              </a:extLst>
            </p:cNvPr>
            <p:cNvSpPr/>
            <p:nvPr/>
          </p:nvSpPr>
          <p:spPr>
            <a:xfrm>
              <a:off x="2348484" y="3429000"/>
              <a:ext cx="186037" cy="335924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Up Arrow 347">
              <a:extLst>
                <a:ext uri="{FF2B5EF4-FFF2-40B4-BE49-F238E27FC236}">
                  <a16:creationId xmlns:a16="http://schemas.microsoft.com/office/drawing/2014/main" id="{6A14AC91-7832-6184-D52D-C527FF50A4BE}"/>
                </a:ext>
              </a:extLst>
            </p:cNvPr>
            <p:cNvSpPr/>
            <p:nvPr/>
          </p:nvSpPr>
          <p:spPr>
            <a:xfrm>
              <a:off x="4253484" y="3397876"/>
              <a:ext cx="160172" cy="335924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Up Arrow 348">
              <a:extLst>
                <a:ext uri="{FF2B5EF4-FFF2-40B4-BE49-F238E27FC236}">
                  <a16:creationId xmlns:a16="http://schemas.microsoft.com/office/drawing/2014/main" id="{BA1942F4-B4B8-7300-A191-922BF0E1DC4D}"/>
                </a:ext>
              </a:extLst>
            </p:cNvPr>
            <p:cNvSpPr/>
            <p:nvPr/>
          </p:nvSpPr>
          <p:spPr>
            <a:xfrm>
              <a:off x="5244084" y="2514599"/>
              <a:ext cx="166116" cy="328021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Up Arrow 349">
              <a:extLst>
                <a:ext uri="{FF2B5EF4-FFF2-40B4-BE49-F238E27FC236}">
                  <a16:creationId xmlns:a16="http://schemas.microsoft.com/office/drawing/2014/main" id="{4CF8A2A4-86A0-69C0-11B7-51CEEC0C8669}"/>
                </a:ext>
              </a:extLst>
            </p:cNvPr>
            <p:cNvSpPr/>
            <p:nvPr/>
          </p:nvSpPr>
          <p:spPr>
            <a:xfrm>
              <a:off x="6463284" y="3124200"/>
              <a:ext cx="166116" cy="335924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Up Arrow 350">
              <a:extLst>
                <a:ext uri="{FF2B5EF4-FFF2-40B4-BE49-F238E27FC236}">
                  <a16:creationId xmlns:a16="http://schemas.microsoft.com/office/drawing/2014/main" id="{1CA139E5-6B82-DE95-2C84-B5E724BFDA9D}"/>
                </a:ext>
              </a:extLst>
            </p:cNvPr>
            <p:cNvSpPr/>
            <p:nvPr/>
          </p:nvSpPr>
          <p:spPr>
            <a:xfrm>
              <a:off x="7530084" y="2514600"/>
              <a:ext cx="166116" cy="352140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Up Arrow 351">
              <a:extLst>
                <a:ext uri="{FF2B5EF4-FFF2-40B4-BE49-F238E27FC236}">
                  <a16:creationId xmlns:a16="http://schemas.microsoft.com/office/drawing/2014/main" id="{1CB5824F-2020-826A-F25C-4D07292447BD}"/>
                </a:ext>
              </a:extLst>
            </p:cNvPr>
            <p:cNvSpPr/>
            <p:nvPr/>
          </p:nvSpPr>
          <p:spPr>
            <a:xfrm>
              <a:off x="6387084" y="1981200"/>
              <a:ext cx="143798" cy="322730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Up Arrow 352">
              <a:extLst>
                <a:ext uri="{FF2B5EF4-FFF2-40B4-BE49-F238E27FC236}">
                  <a16:creationId xmlns:a16="http://schemas.microsoft.com/office/drawing/2014/main" id="{938C0CD5-6E02-D3F8-4917-55E508747ED2}"/>
                </a:ext>
              </a:extLst>
            </p:cNvPr>
            <p:cNvSpPr/>
            <p:nvPr/>
          </p:nvSpPr>
          <p:spPr>
            <a:xfrm rot="19901904">
              <a:off x="4327791" y="1743157"/>
              <a:ext cx="136883" cy="290106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9" name="Up Arrow 353">
            <a:extLst>
              <a:ext uri="{FF2B5EF4-FFF2-40B4-BE49-F238E27FC236}">
                <a16:creationId xmlns:a16="http://schemas.microsoft.com/office/drawing/2014/main" id="{18EB9713-6816-9843-2151-675CB50322E4}"/>
              </a:ext>
            </a:extLst>
          </p:cNvPr>
          <p:cNvSpPr/>
          <p:nvPr/>
        </p:nvSpPr>
        <p:spPr>
          <a:xfrm rot="10800000">
            <a:off x="1357884" y="1880285"/>
            <a:ext cx="394716" cy="564524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0" name="Group 719">
            <a:extLst>
              <a:ext uri="{FF2B5EF4-FFF2-40B4-BE49-F238E27FC236}">
                <a16:creationId xmlns:a16="http://schemas.microsoft.com/office/drawing/2014/main" id="{5D1422F8-EF62-99D8-6E11-F37DBD79EB0A}"/>
              </a:ext>
            </a:extLst>
          </p:cNvPr>
          <p:cNvGrpSpPr/>
          <p:nvPr/>
        </p:nvGrpSpPr>
        <p:grpSpPr>
          <a:xfrm>
            <a:off x="1246817" y="942960"/>
            <a:ext cx="6421766" cy="2055541"/>
            <a:chOff x="1246817" y="1729675"/>
            <a:chExt cx="6421766" cy="2055541"/>
          </a:xfrm>
        </p:grpSpPr>
        <p:sp>
          <p:nvSpPr>
            <p:cNvPr id="721" name="Freeform 354">
              <a:extLst>
                <a:ext uri="{FF2B5EF4-FFF2-40B4-BE49-F238E27FC236}">
                  <a16:creationId xmlns:a16="http://schemas.microsoft.com/office/drawing/2014/main" id="{238155FA-C75E-D5A0-1566-6E32B76DFE72}"/>
                </a:ext>
              </a:extLst>
            </p:cNvPr>
            <p:cNvSpPr/>
            <p:nvPr/>
          </p:nvSpPr>
          <p:spPr>
            <a:xfrm rot="21058079">
              <a:off x="2217496" y="1777384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Freeform 355">
              <a:extLst>
                <a:ext uri="{FF2B5EF4-FFF2-40B4-BE49-F238E27FC236}">
                  <a16:creationId xmlns:a16="http://schemas.microsoft.com/office/drawing/2014/main" id="{B8A5DE6E-7F04-C575-4F8C-31D0EA61EA2F}"/>
                </a:ext>
              </a:extLst>
            </p:cNvPr>
            <p:cNvSpPr/>
            <p:nvPr/>
          </p:nvSpPr>
          <p:spPr>
            <a:xfrm rot="21058079">
              <a:off x="2161217" y="34060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Freeform 356">
              <a:extLst>
                <a:ext uri="{FF2B5EF4-FFF2-40B4-BE49-F238E27FC236}">
                  <a16:creationId xmlns:a16="http://schemas.microsoft.com/office/drawing/2014/main" id="{A74F1139-2F1D-F923-1C69-AAD47E83B795}"/>
                </a:ext>
              </a:extLst>
            </p:cNvPr>
            <p:cNvSpPr/>
            <p:nvPr/>
          </p:nvSpPr>
          <p:spPr>
            <a:xfrm rot="21058079">
              <a:off x="1246817" y="25678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Freeform 357">
              <a:extLst>
                <a:ext uri="{FF2B5EF4-FFF2-40B4-BE49-F238E27FC236}">
                  <a16:creationId xmlns:a16="http://schemas.microsoft.com/office/drawing/2014/main" id="{AD0CCF7C-1603-8B67-2E1D-66C8FCA4E9C8}"/>
                </a:ext>
              </a:extLst>
            </p:cNvPr>
            <p:cNvSpPr/>
            <p:nvPr/>
          </p:nvSpPr>
          <p:spPr>
            <a:xfrm rot="21058079">
              <a:off x="3151817" y="2539384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Freeform 358">
              <a:extLst>
                <a:ext uri="{FF2B5EF4-FFF2-40B4-BE49-F238E27FC236}">
                  <a16:creationId xmlns:a16="http://schemas.microsoft.com/office/drawing/2014/main" id="{DCAB3D95-1FDB-FD15-F844-B24C54336293}"/>
                </a:ext>
              </a:extLst>
            </p:cNvPr>
            <p:cNvSpPr/>
            <p:nvPr/>
          </p:nvSpPr>
          <p:spPr>
            <a:xfrm rot="21058079">
              <a:off x="3990017" y="34060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Freeform 359">
              <a:extLst>
                <a:ext uri="{FF2B5EF4-FFF2-40B4-BE49-F238E27FC236}">
                  <a16:creationId xmlns:a16="http://schemas.microsoft.com/office/drawing/2014/main" id="{6EFE625A-0271-DE10-DE6A-021862A3D951}"/>
                </a:ext>
              </a:extLst>
            </p:cNvPr>
            <p:cNvSpPr/>
            <p:nvPr/>
          </p:nvSpPr>
          <p:spPr>
            <a:xfrm rot="21058079">
              <a:off x="4066217" y="17296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Freeform 360">
              <a:extLst>
                <a:ext uri="{FF2B5EF4-FFF2-40B4-BE49-F238E27FC236}">
                  <a16:creationId xmlns:a16="http://schemas.microsoft.com/office/drawing/2014/main" id="{7863EBB6-5EE5-1A93-3D35-564621C8131E}"/>
                </a:ext>
              </a:extLst>
            </p:cNvPr>
            <p:cNvSpPr/>
            <p:nvPr/>
          </p:nvSpPr>
          <p:spPr>
            <a:xfrm rot="21058079">
              <a:off x="5056817" y="24916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Freeform 361">
              <a:extLst>
                <a:ext uri="{FF2B5EF4-FFF2-40B4-BE49-F238E27FC236}">
                  <a16:creationId xmlns:a16="http://schemas.microsoft.com/office/drawing/2014/main" id="{69CB2A69-B32B-6447-29F5-A905C503359B}"/>
                </a:ext>
              </a:extLst>
            </p:cNvPr>
            <p:cNvSpPr/>
            <p:nvPr/>
          </p:nvSpPr>
          <p:spPr>
            <a:xfrm rot="21058079">
              <a:off x="6199817" y="31012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9" name="Freeform 362">
              <a:extLst>
                <a:ext uri="{FF2B5EF4-FFF2-40B4-BE49-F238E27FC236}">
                  <a16:creationId xmlns:a16="http://schemas.microsoft.com/office/drawing/2014/main" id="{E369E058-7B21-8A4B-4F49-0CBC1DFA959E}"/>
                </a:ext>
              </a:extLst>
            </p:cNvPr>
            <p:cNvSpPr/>
            <p:nvPr/>
          </p:nvSpPr>
          <p:spPr>
            <a:xfrm rot="21058079">
              <a:off x="7322896" y="24916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0" name="Freeform 363">
              <a:extLst>
                <a:ext uri="{FF2B5EF4-FFF2-40B4-BE49-F238E27FC236}">
                  <a16:creationId xmlns:a16="http://schemas.microsoft.com/office/drawing/2014/main" id="{FEE27B7C-2F0B-BF1F-BA0D-A6FE01DF9FAA}"/>
                </a:ext>
              </a:extLst>
            </p:cNvPr>
            <p:cNvSpPr/>
            <p:nvPr/>
          </p:nvSpPr>
          <p:spPr>
            <a:xfrm rot="21058079">
              <a:off x="6179896" y="19582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1" name="Group 730">
            <a:extLst>
              <a:ext uri="{FF2B5EF4-FFF2-40B4-BE49-F238E27FC236}">
                <a16:creationId xmlns:a16="http://schemas.microsoft.com/office/drawing/2014/main" id="{5F45887E-B003-FEFA-4082-F0560BE112A1}"/>
              </a:ext>
            </a:extLst>
          </p:cNvPr>
          <p:cNvGrpSpPr/>
          <p:nvPr/>
        </p:nvGrpSpPr>
        <p:grpSpPr>
          <a:xfrm>
            <a:off x="1354858" y="596358"/>
            <a:ext cx="6722342" cy="2160639"/>
            <a:chOff x="1366914" y="-1360127"/>
            <a:chExt cx="6722342" cy="21606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2" name="TextBox 731">
                  <a:extLst>
                    <a:ext uri="{FF2B5EF4-FFF2-40B4-BE49-F238E27FC236}">
                      <a16:creationId xmlns:a16="http://schemas.microsoft.com/office/drawing/2014/main" id="{DB74CF6C-20CF-4CFA-4724-C97FAC84E2EB}"/>
                    </a:ext>
                  </a:extLst>
                </p:cNvPr>
                <p:cNvSpPr txBox="1"/>
                <p:nvPr/>
              </p:nvSpPr>
              <p:spPr>
                <a:xfrm>
                  <a:off x="2122689" y="-1316666"/>
                  <a:ext cx="3770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𝒃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4176FD64-8A8E-9790-D1D7-B7825A0780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2689" y="-1316666"/>
                  <a:ext cx="377026" cy="369332"/>
                </a:xfrm>
                <a:prstGeom prst="rect">
                  <a:avLst/>
                </a:prstGeom>
                <a:blipFill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3" name="TextBox 732">
                  <a:extLst>
                    <a:ext uri="{FF2B5EF4-FFF2-40B4-BE49-F238E27FC236}">
                      <a16:creationId xmlns:a16="http://schemas.microsoft.com/office/drawing/2014/main" id="{C6D060BE-9CB7-790B-40A5-380DD1D0829E}"/>
                    </a:ext>
                  </a:extLst>
                </p:cNvPr>
                <p:cNvSpPr txBox="1"/>
                <p:nvPr/>
              </p:nvSpPr>
              <p:spPr>
                <a:xfrm>
                  <a:off x="1366914" y="-641357"/>
                  <a:ext cx="37542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𝒗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57552FBC-BBA3-2937-0874-0C954A95AE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6914" y="-641357"/>
                  <a:ext cx="375424" cy="369332"/>
                </a:xfrm>
                <a:prstGeom prst="rect">
                  <a:avLst/>
                </a:prstGeom>
                <a:blipFill>
                  <a:blip r:embed="rId4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4" name="TextBox 733">
                  <a:extLst>
                    <a:ext uri="{FF2B5EF4-FFF2-40B4-BE49-F238E27FC236}">
                      <a16:creationId xmlns:a16="http://schemas.microsoft.com/office/drawing/2014/main" id="{AA729864-3F7D-49BB-6346-8DA21578FCB2}"/>
                    </a:ext>
                  </a:extLst>
                </p:cNvPr>
                <p:cNvSpPr txBox="1"/>
                <p:nvPr/>
              </p:nvSpPr>
              <p:spPr>
                <a:xfrm>
                  <a:off x="2028937" y="392668"/>
                  <a:ext cx="3802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𝒂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496A9AB1-94B6-6F40-5267-04B94E9A6F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8937" y="392668"/>
                  <a:ext cx="380232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5" name="TextBox 734">
                  <a:extLst>
                    <a:ext uri="{FF2B5EF4-FFF2-40B4-BE49-F238E27FC236}">
                      <a16:creationId xmlns:a16="http://schemas.microsoft.com/office/drawing/2014/main" id="{64F27CEB-8BBE-9E5C-ADF5-EC38C9960297}"/>
                    </a:ext>
                  </a:extLst>
                </p:cNvPr>
                <p:cNvSpPr txBox="1"/>
                <p:nvPr/>
              </p:nvSpPr>
              <p:spPr>
                <a:xfrm>
                  <a:off x="2955490" y="-461524"/>
                  <a:ext cx="3706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𝒙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7586C937-3550-BBC9-1D56-796FD4A39B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5490" y="-461524"/>
                  <a:ext cx="370614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6" name="TextBox 735">
                  <a:extLst>
                    <a:ext uri="{FF2B5EF4-FFF2-40B4-BE49-F238E27FC236}">
                      <a16:creationId xmlns:a16="http://schemas.microsoft.com/office/drawing/2014/main" id="{C4D04B90-5777-EEF5-1E71-303D129F4A44}"/>
                    </a:ext>
                  </a:extLst>
                </p:cNvPr>
                <p:cNvSpPr txBox="1"/>
                <p:nvPr/>
              </p:nvSpPr>
              <p:spPr>
                <a:xfrm>
                  <a:off x="4361035" y="-1360127"/>
                  <a:ext cx="3754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𝒚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737E338D-A99A-94A2-9983-C7F25A3C79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1035" y="-1360127"/>
                  <a:ext cx="375423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7" name="TextBox 736">
                  <a:extLst>
                    <a:ext uri="{FF2B5EF4-FFF2-40B4-BE49-F238E27FC236}">
                      <a16:creationId xmlns:a16="http://schemas.microsoft.com/office/drawing/2014/main" id="{C55650D6-8CB2-D4A7-B674-94241EE57C0F}"/>
                    </a:ext>
                  </a:extLst>
                </p:cNvPr>
                <p:cNvSpPr txBox="1"/>
                <p:nvPr/>
              </p:nvSpPr>
              <p:spPr>
                <a:xfrm>
                  <a:off x="4369109" y="431180"/>
                  <a:ext cx="3561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𝒛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553FAB2C-0395-E9F1-6078-9729469F55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9109" y="431180"/>
                  <a:ext cx="356187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8" name="TextBox 737">
                  <a:extLst>
                    <a:ext uri="{FF2B5EF4-FFF2-40B4-BE49-F238E27FC236}">
                      <a16:creationId xmlns:a16="http://schemas.microsoft.com/office/drawing/2014/main" id="{B6E8F537-0DE9-7B9F-7036-C303C8D840C3}"/>
                    </a:ext>
                  </a:extLst>
                </p:cNvPr>
                <p:cNvSpPr txBox="1"/>
                <p:nvPr/>
              </p:nvSpPr>
              <p:spPr>
                <a:xfrm>
                  <a:off x="5159211" y="-693644"/>
                  <a:ext cx="3866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𝒖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0C95E0F8-A67B-E839-A155-4A9D41A9F2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9211" y="-693644"/>
                  <a:ext cx="38664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9" name="TextBox 738">
                  <a:extLst>
                    <a:ext uri="{FF2B5EF4-FFF2-40B4-BE49-F238E27FC236}">
                      <a16:creationId xmlns:a16="http://schemas.microsoft.com/office/drawing/2014/main" id="{A2DD977D-2361-793C-7E46-3EE6D192134D}"/>
                    </a:ext>
                  </a:extLst>
                </p:cNvPr>
                <p:cNvSpPr txBox="1"/>
                <p:nvPr/>
              </p:nvSpPr>
              <p:spPr>
                <a:xfrm>
                  <a:off x="6528445" y="-1150863"/>
                  <a:ext cx="3545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𝒄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81" name="TextBox 280">
                  <a:extLst>
                    <a:ext uri="{FF2B5EF4-FFF2-40B4-BE49-F238E27FC236}">
                      <a16:creationId xmlns:a16="http://schemas.microsoft.com/office/drawing/2014/main" id="{6B3D0F27-141F-DCA1-AADE-AEFAEC52E3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8445" y="-1150863"/>
                  <a:ext cx="354584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0" name="TextBox 739">
                  <a:extLst>
                    <a:ext uri="{FF2B5EF4-FFF2-40B4-BE49-F238E27FC236}">
                      <a16:creationId xmlns:a16="http://schemas.microsoft.com/office/drawing/2014/main" id="{3B3EE175-2D2D-5342-946E-6E8D123AD41E}"/>
                    </a:ext>
                  </a:extLst>
                </p:cNvPr>
                <p:cNvSpPr txBox="1"/>
                <p:nvPr/>
              </p:nvSpPr>
              <p:spPr>
                <a:xfrm>
                  <a:off x="7696200" y="-544559"/>
                  <a:ext cx="3930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𝒈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82" name="TextBox 281">
                  <a:extLst>
                    <a:ext uri="{FF2B5EF4-FFF2-40B4-BE49-F238E27FC236}">
                      <a16:creationId xmlns:a16="http://schemas.microsoft.com/office/drawing/2014/main" id="{A485C427-E5C2-2920-E53A-D6ED4DFC6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6200" y="-544559"/>
                  <a:ext cx="393056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1" name="TextBox 740">
                  <a:extLst>
                    <a:ext uri="{FF2B5EF4-FFF2-40B4-BE49-F238E27FC236}">
                      <a16:creationId xmlns:a16="http://schemas.microsoft.com/office/drawing/2014/main" id="{9509ADF9-79AF-BED6-2D37-45A39D19D18C}"/>
                    </a:ext>
                  </a:extLst>
                </p:cNvPr>
                <p:cNvSpPr txBox="1"/>
                <p:nvPr/>
              </p:nvSpPr>
              <p:spPr>
                <a:xfrm>
                  <a:off x="6594721" y="171558"/>
                  <a:ext cx="3866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𝒅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83" name="TextBox 282">
                  <a:extLst>
                    <a:ext uri="{FF2B5EF4-FFF2-40B4-BE49-F238E27FC236}">
                      <a16:creationId xmlns:a16="http://schemas.microsoft.com/office/drawing/2014/main" id="{DF86BE7C-BC40-9D0C-8869-1CB552969C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721" y="171558"/>
                  <a:ext cx="386644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42" name="TextBox 741">
                <a:extLst>
                  <a:ext uri="{FF2B5EF4-FFF2-40B4-BE49-F238E27FC236}">
                    <a16:creationId xmlns:a16="http://schemas.microsoft.com/office/drawing/2014/main" id="{21B8653F-2350-2258-778A-98B11E4FEA28}"/>
                  </a:ext>
                </a:extLst>
              </p:cNvPr>
              <p:cNvSpPr txBox="1"/>
              <p:nvPr/>
            </p:nvSpPr>
            <p:spPr>
              <a:xfrm>
                <a:off x="569924" y="2396492"/>
                <a:ext cx="15691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42" name="TextBox 741">
                <a:extLst>
                  <a:ext uri="{FF2B5EF4-FFF2-40B4-BE49-F238E27FC236}">
                    <a16:creationId xmlns:a16="http://schemas.microsoft.com/office/drawing/2014/main" id="{21B8653F-2350-2258-778A-98B11E4FE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24" y="2396492"/>
                <a:ext cx="1569148" cy="369332"/>
              </a:xfrm>
              <a:prstGeom prst="rect">
                <a:avLst/>
              </a:prstGeom>
              <a:blipFill>
                <a:blip r:embed="rId4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3" name="TextBox 742">
                <a:extLst>
                  <a:ext uri="{FF2B5EF4-FFF2-40B4-BE49-F238E27FC236}">
                    <a16:creationId xmlns:a16="http://schemas.microsoft.com/office/drawing/2014/main" id="{5D5FB9D4-18C8-4D31-8697-4EB0804FEFCE}"/>
                  </a:ext>
                </a:extLst>
              </p:cNvPr>
              <p:cNvSpPr txBox="1"/>
              <p:nvPr/>
            </p:nvSpPr>
            <p:spPr>
              <a:xfrm>
                <a:off x="2133600" y="2920992"/>
                <a:ext cx="918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43" name="TextBox 742">
                <a:extLst>
                  <a:ext uri="{FF2B5EF4-FFF2-40B4-BE49-F238E27FC236}">
                    <a16:creationId xmlns:a16="http://schemas.microsoft.com/office/drawing/2014/main" id="{5D5FB9D4-18C8-4D31-8697-4EB0804FE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2920992"/>
                <a:ext cx="918072" cy="369332"/>
              </a:xfrm>
              <a:prstGeom prst="rect">
                <a:avLst/>
              </a:prstGeom>
              <a:blipFill>
                <a:blip r:embed="rId5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4" name="TextBox 743">
                <a:extLst>
                  <a:ext uri="{FF2B5EF4-FFF2-40B4-BE49-F238E27FC236}">
                    <a16:creationId xmlns:a16="http://schemas.microsoft.com/office/drawing/2014/main" id="{90360FDE-EAA5-088C-0DEB-61C17C03CF98}"/>
                  </a:ext>
                </a:extLst>
              </p:cNvPr>
              <p:cNvSpPr txBox="1"/>
              <p:nvPr/>
            </p:nvSpPr>
            <p:spPr>
              <a:xfrm>
                <a:off x="4114800" y="2887397"/>
                <a:ext cx="9003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44" name="TextBox 743">
                <a:extLst>
                  <a:ext uri="{FF2B5EF4-FFF2-40B4-BE49-F238E27FC236}">
                    <a16:creationId xmlns:a16="http://schemas.microsoft.com/office/drawing/2014/main" id="{90360FDE-EAA5-088C-0DEB-61C17C03C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2887397"/>
                <a:ext cx="900375" cy="369332"/>
              </a:xfrm>
              <a:prstGeom prst="rect">
                <a:avLst/>
              </a:prstGeom>
              <a:blipFill>
                <a:blip r:embed="rId5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5" name="TextBox 744">
                <a:extLst>
                  <a:ext uri="{FF2B5EF4-FFF2-40B4-BE49-F238E27FC236}">
                    <a16:creationId xmlns:a16="http://schemas.microsoft.com/office/drawing/2014/main" id="{387576B5-A1EE-D5AE-7220-CE7471300272}"/>
                  </a:ext>
                </a:extLst>
              </p:cNvPr>
              <p:cNvSpPr txBox="1"/>
              <p:nvPr/>
            </p:nvSpPr>
            <p:spPr>
              <a:xfrm>
                <a:off x="6202571" y="2587183"/>
                <a:ext cx="9245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45" name="TextBox 744">
                <a:extLst>
                  <a:ext uri="{FF2B5EF4-FFF2-40B4-BE49-F238E27FC236}">
                    <a16:creationId xmlns:a16="http://schemas.microsoft.com/office/drawing/2014/main" id="{387576B5-A1EE-D5AE-7220-CE7471300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571" y="2587183"/>
                <a:ext cx="924548" cy="369332"/>
              </a:xfrm>
              <a:prstGeom prst="rect">
                <a:avLst/>
              </a:prstGeom>
              <a:blipFill>
                <a:blip r:embed="rId5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6" name="TextBox 745">
                <a:extLst>
                  <a:ext uri="{FF2B5EF4-FFF2-40B4-BE49-F238E27FC236}">
                    <a16:creationId xmlns:a16="http://schemas.microsoft.com/office/drawing/2014/main" id="{94DCF59D-E147-21DB-C4C3-60D79D7BFB91}"/>
                  </a:ext>
                </a:extLst>
              </p:cNvPr>
              <p:cNvSpPr txBox="1"/>
              <p:nvPr/>
            </p:nvSpPr>
            <p:spPr>
              <a:xfrm>
                <a:off x="7372658" y="2042264"/>
                <a:ext cx="929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46" name="TextBox 745">
                <a:extLst>
                  <a:ext uri="{FF2B5EF4-FFF2-40B4-BE49-F238E27FC236}">
                    <a16:creationId xmlns:a16="http://schemas.microsoft.com/office/drawing/2014/main" id="{94DCF59D-E147-21DB-C4C3-60D79D7BF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658" y="2042264"/>
                <a:ext cx="929229" cy="369332"/>
              </a:xfrm>
              <a:prstGeom prst="rect">
                <a:avLst/>
              </a:prstGeom>
              <a:blipFill>
                <a:blip r:embed="rId5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7" name="TextBox 746">
                <a:extLst>
                  <a:ext uri="{FF2B5EF4-FFF2-40B4-BE49-F238E27FC236}">
                    <a16:creationId xmlns:a16="http://schemas.microsoft.com/office/drawing/2014/main" id="{5E128DD9-F2A7-36E6-DE22-3F24FEF2422B}"/>
                  </a:ext>
                </a:extLst>
              </p:cNvPr>
              <p:cNvSpPr txBox="1"/>
              <p:nvPr/>
            </p:nvSpPr>
            <p:spPr>
              <a:xfrm>
                <a:off x="6146345" y="1451237"/>
                <a:ext cx="8972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47" name="TextBox 746">
                <a:extLst>
                  <a:ext uri="{FF2B5EF4-FFF2-40B4-BE49-F238E27FC236}">
                    <a16:creationId xmlns:a16="http://schemas.microsoft.com/office/drawing/2014/main" id="{5E128DD9-F2A7-36E6-DE22-3F24FEF24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345" y="1451237"/>
                <a:ext cx="897297" cy="369332"/>
              </a:xfrm>
              <a:prstGeom prst="rect">
                <a:avLst/>
              </a:prstGeom>
              <a:blipFill>
                <a:blip r:embed="rId5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8" name="TextBox 747">
                <a:extLst>
                  <a:ext uri="{FF2B5EF4-FFF2-40B4-BE49-F238E27FC236}">
                    <a16:creationId xmlns:a16="http://schemas.microsoft.com/office/drawing/2014/main" id="{434589E5-9B5A-7EFE-B9C2-1F991B194E18}"/>
                  </a:ext>
                </a:extLst>
              </p:cNvPr>
              <p:cNvSpPr txBox="1"/>
              <p:nvPr/>
            </p:nvSpPr>
            <p:spPr>
              <a:xfrm>
                <a:off x="5091634" y="1991919"/>
                <a:ext cx="9230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48" name="TextBox 747">
                <a:extLst>
                  <a:ext uri="{FF2B5EF4-FFF2-40B4-BE49-F238E27FC236}">
                    <a16:creationId xmlns:a16="http://schemas.microsoft.com/office/drawing/2014/main" id="{434589E5-9B5A-7EFE-B9C2-1F991B194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634" y="1991919"/>
                <a:ext cx="923073" cy="369332"/>
              </a:xfrm>
              <a:prstGeom prst="rect">
                <a:avLst/>
              </a:prstGeom>
              <a:blipFill>
                <a:blip r:embed="rId5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9" name="TextBox 748">
                <a:extLst>
                  <a:ext uri="{FF2B5EF4-FFF2-40B4-BE49-F238E27FC236}">
                    <a16:creationId xmlns:a16="http://schemas.microsoft.com/office/drawing/2014/main" id="{847F870A-976A-A825-857B-211C5EDA951E}"/>
                  </a:ext>
                </a:extLst>
              </p:cNvPr>
              <p:cNvSpPr txBox="1"/>
              <p:nvPr/>
            </p:nvSpPr>
            <p:spPr>
              <a:xfrm>
                <a:off x="2151581" y="1235530"/>
                <a:ext cx="9142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49" name="TextBox 748">
                <a:extLst>
                  <a:ext uri="{FF2B5EF4-FFF2-40B4-BE49-F238E27FC236}">
                    <a16:creationId xmlns:a16="http://schemas.microsoft.com/office/drawing/2014/main" id="{847F870A-976A-A825-857B-211C5EDA9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581" y="1235530"/>
                <a:ext cx="914289" cy="369332"/>
              </a:xfrm>
              <a:prstGeom prst="rect">
                <a:avLst/>
              </a:prstGeom>
              <a:blipFill>
                <a:blip r:embed="rId5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0" name="TextBox 749">
                <a:extLst>
                  <a:ext uri="{FF2B5EF4-FFF2-40B4-BE49-F238E27FC236}">
                    <a16:creationId xmlns:a16="http://schemas.microsoft.com/office/drawing/2014/main" id="{A1B50EAC-92F7-0308-AEF5-C39235040B6A}"/>
                  </a:ext>
                </a:extLst>
              </p:cNvPr>
              <p:cNvSpPr txBox="1"/>
              <p:nvPr/>
            </p:nvSpPr>
            <p:spPr>
              <a:xfrm>
                <a:off x="3071208" y="2045606"/>
                <a:ext cx="9146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50" name="TextBox 749">
                <a:extLst>
                  <a:ext uri="{FF2B5EF4-FFF2-40B4-BE49-F238E27FC236}">
                    <a16:creationId xmlns:a16="http://schemas.microsoft.com/office/drawing/2014/main" id="{A1B50EAC-92F7-0308-AEF5-C39235040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208" y="2045606"/>
                <a:ext cx="914609" cy="369332"/>
              </a:xfrm>
              <a:prstGeom prst="rect">
                <a:avLst/>
              </a:prstGeom>
              <a:blipFill>
                <a:blip r:embed="rId5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1" name="TextBox 750">
                <a:extLst>
                  <a:ext uri="{FF2B5EF4-FFF2-40B4-BE49-F238E27FC236}">
                    <a16:creationId xmlns:a16="http://schemas.microsoft.com/office/drawing/2014/main" id="{D28CB62D-4334-69DB-357D-96070259198D}"/>
                  </a:ext>
                </a:extLst>
              </p:cNvPr>
              <p:cNvSpPr txBox="1"/>
              <p:nvPr/>
            </p:nvSpPr>
            <p:spPr>
              <a:xfrm>
                <a:off x="4038495" y="1141752"/>
                <a:ext cx="9180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51" name="TextBox 750">
                <a:extLst>
                  <a:ext uri="{FF2B5EF4-FFF2-40B4-BE49-F238E27FC236}">
                    <a16:creationId xmlns:a16="http://schemas.microsoft.com/office/drawing/2014/main" id="{D28CB62D-4334-69DB-357D-960702591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495" y="1141752"/>
                <a:ext cx="918008" cy="369332"/>
              </a:xfrm>
              <a:prstGeom prst="rect">
                <a:avLst/>
              </a:prstGeom>
              <a:blipFill>
                <a:blip r:embed="rId4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850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" grpId="0" animBg="1"/>
      <p:bldP spid="470" grpId="0" animBg="1"/>
      <p:bldP spid="504" grpId="0"/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F4F08-6247-C1F8-F26B-F6E560FA8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B7188-75F9-1F0B-E2EE-27D81DCE8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7D3F34-CCFE-4664-990B-25D48250FF76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grpSp>
        <p:nvGrpSpPr>
          <p:cNvPr id="751" name="Group 750">
            <a:extLst>
              <a:ext uri="{FF2B5EF4-FFF2-40B4-BE49-F238E27FC236}">
                <a16:creationId xmlns:a16="http://schemas.microsoft.com/office/drawing/2014/main" id="{95B7C244-E3AC-A690-3C3B-F4CC255CE7E1}"/>
              </a:ext>
            </a:extLst>
          </p:cNvPr>
          <p:cNvGrpSpPr/>
          <p:nvPr/>
        </p:nvGrpSpPr>
        <p:grpSpPr>
          <a:xfrm>
            <a:off x="304800" y="609600"/>
            <a:ext cx="7746441" cy="2693966"/>
            <a:chOff x="304800" y="609600"/>
            <a:chExt cx="7746441" cy="26939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13D552C3-41E1-1F62-B6C6-F70A6205D802}"/>
                    </a:ext>
                  </a:extLst>
                </p:cNvPr>
                <p:cNvSpPr txBox="1"/>
                <p:nvPr/>
              </p:nvSpPr>
              <p:spPr>
                <a:xfrm>
                  <a:off x="1868476" y="2934234"/>
                  <a:ext cx="91807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deg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13D552C3-41E1-1F62-B6C6-F70A6205D8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8476" y="2934234"/>
                  <a:ext cx="918072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09CD2CA-2E2D-7EB6-04BA-EACFCCC52741}"/>
                </a:ext>
              </a:extLst>
            </p:cNvPr>
            <p:cNvGrpSpPr/>
            <p:nvPr/>
          </p:nvGrpSpPr>
          <p:grpSpPr>
            <a:xfrm>
              <a:off x="304800" y="609600"/>
              <a:ext cx="7746441" cy="2660371"/>
              <a:chOff x="304800" y="609600"/>
              <a:chExt cx="7746441" cy="2660371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DF9BE31-5D99-944A-DB17-575B6FBD52C4}"/>
                  </a:ext>
                </a:extLst>
              </p:cNvPr>
              <p:cNvSpPr/>
              <p:nvPr/>
            </p:nvSpPr>
            <p:spPr>
              <a:xfrm>
                <a:off x="1258876" y="1664927"/>
                <a:ext cx="152400" cy="1524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21FB5A81-E58E-0D77-09F2-A1F536010C22}"/>
                  </a:ext>
                </a:extLst>
              </p:cNvPr>
              <p:cNvSpPr/>
              <p:nvPr/>
            </p:nvSpPr>
            <p:spPr>
              <a:xfrm>
                <a:off x="2097076" y="2503127"/>
                <a:ext cx="152400" cy="1524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5EB3E37A-60BF-159D-F28D-918DE03DB187}"/>
                  </a:ext>
                </a:extLst>
              </p:cNvPr>
              <p:cNvSpPr/>
              <p:nvPr/>
            </p:nvSpPr>
            <p:spPr>
              <a:xfrm>
                <a:off x="2173276" y="826727"/>
                <a:ext cx="152400" cy="1524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59AD7BD-9BE5-C191-D5C1-E46AD8E31D00}"/>
                  </a:ext>
                </a:extLst>
              </p:cNvPr>
              <p:cNvSpPr/>
              <p:nvPr/>
            </p:nvSpPr>
            <p:spPr>
              <a:xfrm>
                <a:off x="4002076" y="826727"/>
                <a:ext cx="152400" cy="1524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5150345-C53B-9E0D-CFBA-1C139520B860}"/>
                  </a:ext>
                </a:extLst>
              </p:cNvPr>
              <p:cNvSpPr/>
              <p:nvPr/>
            </p:nvSpPr>
            <p:spPr>
              <a:xfrm>
                <a:off x="4002076" y="2477107"/>
                <a:ext cx="152400" cy="1524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603D4A4-A885-C5BB-EC36-1E47361D63E9}"/>
                  </a:ext>
                </a:extLst>
              </p:cNvPr>
              <p:cNvSpPr/>
              <p:nvPr/>
            </p:nvSpPr>
            <p:spPr>
              <a:xfrm>
                <a:off x="4992676" y="1588727"/>
                <a:ext cx="152400" cy="1524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A5344AD-EB4A-4ECE-C80A-16B042C23E54}"/>
                  </a:ext>
                </a:extLst>
              </p:cNvPr>
              <p:cNvSpPr/>
              <p:nvPr/>
            </p:nvSpPr>
            <p:spPr>
              <a:xfrm>
                <a:off x="6135676" y="1055327"/>
                <a:ext cx="152400" cy="1524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9B2C526-331E-1E77-CA1E-58DAD75A3064}"/>
                  </a:ext>
                </a:extLst>
              </p:cNvPr>
              <p:cNvSpPr/>
              <p:nvPr/>
            </p:nvSpPr>
            <p:spPr>
              <a:xfrm>
                <a:off x="6211876" y="2198327"/>
                <a:ext cx="152400" cy="1524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D0D53A0-AF61-928B-C8B0-36B5CC61C1B1}"/>
                  </a:ext>
                </a:extLst>
              </p:cNvPr>
              <p:cNvSpPr/>
              <p:nvPr/>
            </p:nvSpPr>
            <p:spPr>
              <a:xfrm>
                <a:off x="7278676" y="1588727"/>
                <a:ext cx="152400" cy="1524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DB1C5C9-9606-E2E8-18AD-79D288468F16}"/>
                  </a:ext>
                </a:extLst>
              </p:cNvPr>
              <p:cNvSpPr/>
              <p:nvPr/>
            </p:nvSpPr>
            <p:spPr>
              <a:xfrm>
                <a:off x="3087676" y="1664927"/>
                <a:ext cx="152400" cy="1524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AE751FE7-96E3-5957-4A1C-7F036FC5874D}"/>
                  </a:ext>
                </a:extLst>
              </p:cNvPr>
              <p:cNvCxnSpPr>
                <a:stCxn id="5" idx="5"/>
                <a:endCxn id="6" idx="1"/>
              </p:cNvCxnSpPr>
              <p:nvPr/>
            </p:nvCxnSpPr>
            <p:spPr>
              <a:xfrm>
                <a:off x="1388958" y="1795009"/>
                <a:ext cx="730436" cy="7304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5CEF985-9E11-47CA-C700-8608B2101F80}"/>
                  </a:ext>
                </a:extLst>
              </p:cNvPr>
              <p:cNvCxnSpPr>
                <a:stCxn id="5" idx="7"/>
                <a:endCxn id="7" idx="3"/>
              </p:cNvCxnSpPr>
              <p:nvPr/>
            </p:nvCxnSpPr>
            <p:spPr>
              <a:xfrm flipV="1">
                <a:off x="1388958" y="956809"/>
                <a:ext cx="806636" cy="7304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26FEBC4-CF11-9E33-A575-26BC3F1A4A71}"/>
                  </a:ext>
                </a:extLst>
              </p:cNvPr>
              <p:cNvCxnSpPr>
                <a:stCxn id="14" idx="1"/>
                <a:endCxn id="7" idx="5"/>
              </p:cNvCxnSpPr>
              <p:nvPr/>
            </p:nvCxnSpPr>
            <p:spPr>
              <a:xfrm flipH="1" flipV="1">
                <a:off x="2303358" y="956809"/>
                <a:ext cx="806636" cy="7304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28442AF-A67A-FADD-EF51-F8DC421B2F2D}"/>
                  </a:ext>
                </a:extLst>
              </p:cNvPr>
              <p:cNvCxnSpPr>
                <a:stCxn id="14" idx="7"/>
                <a:endCxn id="8" idx="3"/>
              </p:cNvCxnSpPr>
              <p:nvPr/>
            </p:nvCxnSpPr>
            <p:spPr>
              <a:xfrm flipV="1">
                <a:off x="3217758" y="956809"/>
                <a:ext cx="806636" cy="7304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B2810BB4-9219-4C37-9372-344802F8B292}"/>
                  </a:ext>
                </a:extLst>
              </p:cNvPr>
              <p:cNvCxnSpPr>
                <a:stCxn id="6" idx="7"/>
                <a:endCxn id="9" idx="2"/>
              </p:cNvCxnSpPr>
              <p:nvPr/>
            </p:nvCxnSpPr>
            <p:spPr>
              <a:xfrm>
                <a:off x="2227158" y="2525445"/>
                <a:ext cx="1774918" cy="2786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3608B640-6109-DD50-F2A9-DF0FEAB19778}"/>
                  </a:ext>
                </a:extLst>
              </p:cNvPr>
              <p:cNvCxnSpPr>
                <a:stCxn id="6" idx="7"/>
                <a:endCxn id="14" idx="3"/>
              </p:cNvCxnSpPr>
              <p:nvPr/>
            </p:nvCxnSpPr>
            <p:spPr>
              <a:xfrm flipV="1">
                <a:off x="2227158" y="1795009"/>
                <a:ext cx="882836" cy="7304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0F4E861-6B4E-B8EE-160A-1B761CC933E3}"/>
                  </a:ext>
                </a:extLst>
              </p:cNvPr>
              <p:cNvCxnSpPr>
                <a:stCxn id="8" idx="5"/>
                <a:endCxn id="10" idx="1"/>
              </p:cNvCxnSpPr>
              <p:nvPr/>
            </p:nvCxnSpPr>
            <p:spPr>
              <a:xfrm>
                <a:off x="4132158" y="956809"/>
                <a:ext cx="882836" cy="6542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41F7D5C-1DDB-20A6-4FB9-697E628C7A47}"/>
                  </a:ext>
                </a:extLst>
              </p:cNvPr>
              <p:cNvCxnSpPr>
                <a:stCxn id="9" idx="7"/>
                <a:endCxn id="10" idx="3"/>
              </p:cNvCxnSpPr>
              <p:nvPr/>
            </p:nvCxnSpPr>
            <p:spPr>
              <a:xfrm flipV="1">
                <a:off x="4132158" y="1718809"/>
                <a:ext cx="882836" cy="78061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063E77C-2D3D-6559-6888-23212A439E8B}"/>
                  </a:ext>
                </a:extLst>
              </p:cNvPr>
              <p:cNvCxnSpPr>
                <a:stCxn id="9" idx="1"/>
                <a:endCxn id="14" idx="5"/>
              </p:cNvCxnSpPr>
              <p:nvPr/>
            </p:nvCxnSpPr>
            <p:spPr>
              <a:xfrm flipH="1" flipV="1">
                <a:off x="3217758" y="1795009"/>
                <a:ext cx="806636" cy="70441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A9C034CA-0787-DD2E-BA66-DCF7BA277B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03358" y="902927"/>
                <a:ext cx="1721036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E2FF729-AE43-2996-96AB-C7714A856633}"/>
                  </a:ext>
                </a:extLst>
              </p:cNvPr>
              <p:cNvCxnSpPr>
                <a:stCxn id="11" idx="3"/>
                <a:endCxn id="10" idx="6"/>
              </p:cNvCxnSpPr>
              <p:nvPr/>
            </p:nvCxnSpPr>
            <p:spPr>
              <a:xfrm flipH="1">
                <a:off x="5145076" y="1185409"/>
                <a:ext cx="1012918" cy="47951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285E14E-7F5A-336D-5504-50AB5BA5501A}"/>
                  </a:ext>
                </a:extLst>
              </p:cNvPr>
              <p:cNvCxnSpPr>
                <a:stCxn id="13" idx="1"/>
                <a:endCxn id="11" idx="5"/>
              </p:cNvCxnSpPr>
              <p:nvPr/>
            </p:nvCxnSpPr>
            <p:spPr>
              <a:xfrm flipH="1" flipV="1">
                <a:off x="6265758" y="1185409"/>
                <a:ext cx="1035236" cy="4256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CBDC57E0-B231-83CC-7C30-D6768259776C}"/>
                  </a:ext>
                </a:extLst>
              </p:cNvPr>
              <p:cNvCxnSpPr>
                <a:stCxn id="12" idx="2"/>
                <a:endCxn id="10" idx="5"/>
              </p:cNvCxnSpPr>
              <p:nvPr/>
            </p:nvCxnSpPr>
            <p:spPr>
              <a:xfrm flipH="1" flipV="1">
                <a:off x="5122758" y="1718809"/>
                <a:ext cx="1089118" cy="55571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6A4D001-276B-F34A-FB74-EA3F5BD91B0A}"/>
                  </a:ext>
                </a:extLst>
              </p:cNvPr>
              <p:cNvCxnSpPr>
                <a:stCxn id="12" idx="6"/>
                <a:endCxn id="13" idx="3"/>
              </p:cNvCxnSpPr>
              <p:nvPr/>
            </p:nvCxnSpPr>
            <p:spPr>
              <a:xfrm flipV="1">
                <a:off x="6364276" y="1718809"/>
                <a:ext cx="936718" cy="55571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709A4B14-9E39-5B3B-331C-CCE547277D07}"/>
                  </a:ext>
                </a:extLst>
              </p:cNvPr>
              <p:cNvCxnSpPr>
                <a:stCxn id="9" idx="0"/>
                <a:endCxn id="8" idx="4"/>
              </p:cNvCxnSpPr>
              <p:nvPr/>
            </p:nvCxnSpPr>
            <p:spPr>
              <a:xfrm flipV="1">
                <a:off x="4078276" y="979127"/>
                <a:ext cx="0" cy="149798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2F1EF68A-42C4-FCAA-585E-C6527E6FF955}"/>
                  </a:ext>
                </a:extLst>
              </p:cNvPr>
              <p:cNvGrpSpPr/>
              <p:nvPr/>
            </p:nvGrpSpPr>
            <p:grpSpPr>
              <a:xfrm rot="16686468">
                <a:off x="3872156" y="1591637"/>
                <a:ext cx="437629" cy="279410"/>
                <a:chOff x="2933700" y="4038600"/>
                <a:chExt cx="723900" cy="439550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E153F673-4988-2304-132D-F5F5F3CD1E30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233871EF-21E4-2718-6648-B80E1CB7C85F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93C902FA-CCE0-D5C0-54EB-6A3CF1C47233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1E463835-0F2B-C9EA-9312-16BACB61D417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BB5CBE36-800E-6955-7C04-E6E9A41E7110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F4944F7F-0D27-B16F-9161-63DD1783D41F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24DAE47B-F526-8653-F637-303331D30AD2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3D7E3352-2021-5757-AFE0-6DBDAEF4CDCD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8DBEE3ED-58D5-A15E-8139-DB1942D64E31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CA3B9B24-4689-AF11-0380-2BF957A5440D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7C529F83-554B-14A8-3EE5-84F7765A5C28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96E0F8CF-E22F-2580-E9B5-41872DE10D03}"/>
                  </a:ext>
                </a:extLst>
              </p:cNvPr>
              <p:cNvGrpSpPr/>
              <p:nvPr/>
            </p:nvGrpSpPr>
            <p:grpSpPr>
              <a:xfrm rot="19378890">
                <a:off x="3428316" y="1167875"/>
                <a:ext cx="437629" cy="279410"/>
                <a:chOff x="2933700" y="4038600"/>
                <a:chExt cx="723900" cy="439550"/>
              </a:xfrm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80F76F5-7459-557D-20B9-32B98A56DE91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C5A38407-7CBB-024C-A305-4A75338A9F9E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56E6999A-62D8-83E2-2202-519C0687F8DE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63FE05C3-4367-71D8-FDDA-3C0B2C2DFCDA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736F0B79-B726-A404-B71F-125C54D2B787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04113941-56AD-8163-B326-1AEB5836F321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698DFFB2-8B88-0B41-8B28-FE2C8D546201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807949A2-EAAB-E838-8FBF-716386AF59F2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>
                    <a:extLst>
                      <a:ext uri="{FF2B5EF4-FFF2-40B4-BE49-F238E27FC236}">
                        <a16:creationId xmlns:a16="http://schemas.microsoft.com/office/drawing/2014/main" id="{DAADF719-37D0-9DF3-9073-CC51B2600EED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>
                    <a:extLst>
                      <a:ext uri="{FF2B5EF4-FFF2-40B4-BE49-F238E27FC236}">
                        <a16:creationId xmlns:a16="http://schemas.microsoft.com/office/drawing/2014/main" id="{117A7002-9AE2-B288-0899-4F92A141CA57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827B438A-90F3-035C-20CF-24183DC78E18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B85C4BA4-3C0C-2744-D5BA-08F4BF5CB88B}"/>
                  </a:ext>
                </a:extLst>
              </p:cNvPr>
              <p:cNvGrpSpPr/>
              <p:nvPr/>
            </p:nvGrpSpPr>
            <p:grpSpPr>
              <a:xfrm rot="19378890">
                <a:off x="1603685" y="1129533"/>
                <a:ext cx="437629" cy="279410"/>
                <a:chOff x="2933700" y="4038600"/>
                <a:chExt cx="723900" cy="439550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7E13B402-EAAF-3D9F-F23F-795F4F6EBC59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E9DDAE7E-088B-324A-6F7D-EC885926982B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57" name="Straight Connector 56">
                    <a:extLst>
                      <a:ext uri="{FF2B5EF4-FFF2-40B4-BE49-F238E27FC236}">
                        <a16:creationId xmlns:a16="http://schemas.microsoft.com/office/drawing/2014/main" id="{AEB2DEB9-5AC4-EB98-1261-C97F7E7A6135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Connector 57">
                    <a:extLst>
                      <a:ext uri="{FF2B5EF4-FFF2-40B4-BE49-F238E27FC236}">
                        <a16:creationId xmlns:a16="http://schemas.microsoft.com/office/drawing/2014/main" id="{F6DB26BB-178B-8713-5E4B-DCE3BD34A470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A4A6ABEA-BAD9-9B71-D306-611CA0C0F53B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A5E02173-BF26-8146-3487-458A96650008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818382C7-023D-0B35-ABC2-CEC987F710FC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948656D1-9209-7751-C2FA-A567E74EDFBC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9B382212-6862-763E-A3AC-4BF8AC2D4C30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71DAC071-9552-8A72-782E-B7A895FAB7D1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DDE8130F-2032-761F-DBFE-1D6B98A0422F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73648015-0405-FFC3-80BE-7C69C1CA86D1}"/>
                  </a:ext>
                </a:extLst>
              </p:cNvPr>
              <p:cNvGrpSpPr/>
              <p:nvPr/>
            </p:nvGrpSpPr>
            <p:grpSpPr>
              <a:xfrm rot="19378890">
                <a:off x="2457638" y="1967733"/>
                <a:ext cx="437629" cy="279410"/>
                <a:chOff x="2933700" y="4038600"/>
                <a:chExt cx="723900" cy="439550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37A07E0F-B51A-B473-A540-FD06EEE6B7BA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0993DFA0-A32E-84C6-6BA7-D49ED5934B98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AE516EFF-4533-6A4E-2C9D-9E724CDD5B8A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BB6C7C68-F4FC-C653-2AC3-0D1547605C02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32400376-BF72-0535-A436-A3654D7E6141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DF2F9897-2CC8-F49B-7FCB-1027F63A3E53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C3D040A0-F043-BD84-CCA4-95C20A2224F7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15F2D42B-6FAF-39DA-7D2A-7D6F22586FB6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CFEBC592-40A5-C586-1D32-34363E62F931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B5A04634-B35B-14CA-83A2-391FA024E386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407D2D29-942D-F484-5DEB-0E54009F4B70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0983CD91-222E-2D8F-2DD9-CDF3CC918FD4}"/>
                  </a:ext>
                </a:extLst>
              </p:cNvPr>
              <p:cNvGrpSpPr/>
              <p:nvPr/>
            </p:nvGrpSpPr>
            <p:grpSpPr>
              <a:xfrm rot="209594">
                <a:off x="2870541" y="2364545"/>
                <a:ext cx="437629" cy="279410"/>
                <a:chOff x="2933700" y="4038600"/>
                <a:chExt cx="723900" cy="439550"/>
              </a:xfrm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44AB85FD-D1FD-14E8-CF20-7941B2F3AC2F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2BE6AAC5-F1BF-449A-3CF8-9139DAD260B1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48F67D7F-950F-B295-B779-FB9DC2997CED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469FFBFE-5F48-BE7E-A1CA-808B9DFAB748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5BE6340E-284A-F4A8-7C57-C49FD7C18515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DB4C78B5-EA00-0917-2707-D8A7987F2D22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7D17ACA5-9180-7398-D669-0BF0A2074BB7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A4A912B1-5CDD-C09F-2924-7C0B2814B87E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EF13F1FE-CF6F-D63E-ADC5-2C905CCBD403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93E532FB-6222-304F-8434-A2637878FD6D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35048768-0CC5-748E-B9AC-A259B36862D1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BA1B441B-5373-B0D6-B25E-ADD99123AD0C}"/>
                  </a:ext>
                </a:extLst>
              </p:cNvPr>
              <p:cNvGrpSpPr/>
              <p:nvPr/>
            </p:nvGrpSpPr>
            <p:grpSpPr>
              <a:xfrm rot="2742835">
                <a:off x="3378066" y="1956833"/>
                <a:ext cx="437629" cy="279410"/>
                <a:chOff x="2933700" y="4038600"/>
                <a:chExt cx="723900" cy="439550"/>
              </a:xfrm>
            </p:grpSpPr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A5287ABD-F956-9332-32E8-1E3B696A52B6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00CE1B41-2199-23DE-1F01-1D8E0DEC6837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14DDF99-99BC-0555-A445-677F8998EA00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D9AAE090-2EBE-122D-C103-E56303325518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2E340529-80BD-BF68-BCAF-561649A1D482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5CA64A91-9860-B9C3-FAD9-D5A42980B014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44C37F78-4507-3120-1F31-5F164A3F6A69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D80008B6-043E-EC01-C8CC-6E9116B061CE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0AD7931C-E389-64F1-B7CA-207D24A36065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ED9E09F0-04A4-E6EC-8F0A-F9A9686F6FC8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FC0B3BF3-F206-943E-D871-8D78151209AF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66F32973-5889-6A55-C55F-75FFA0E93B94}"/>
                  </a:ext>
                </a:extLst>
              </p:cNvPr>
              <p:cNvGrpSpPr/>
              <p:nvPr/>
            </p:nvGrpSpPr>
            <p:grpSpPr>
              <a:xfrm rot="2742835">
                <a:off x="2539866" y="1194833"/>
                <a:ext cx="437629" cy="279410"/>
                <a:chOff x="2933700" y="4038600"/>
                <a:chExt cx="723900" cy="439550"/>
              </a:xfrm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76E3CF28-112A-70B7-FBA7-5FDFD802B03D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3F0F3DD1-7776-1792-750E-F7C1F9A98680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AD5A0F9D-6BF5-F614-940E-1C879C6336A8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0B8FF853-D7C9-2323-3C0E-E4D6D3220530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62C0D5DB-2F0F-9A3A-E544-A203B04605E4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A5520B5E-E9B2-5641-3353-E49E6EE69ADB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94CF5839-03E1-C6A8-02EA-41574CAAF190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A7470690-1DF2-F6ED-9E44-E1AEC9700256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13A50E16-7B3A-E40A-D8B6-E35299B42B96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EE33023E-16F0-11C5-C643-0A1BD4973C15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B6B2494F-B804-CE9B-2C37-C086727C198A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4EC8D62B-CCB0-3640-D333-9CB7C909D932}"/>
                  </a:ext>
                </a:extLst>
              </p:cNvPr>
              <p:cNvGrpSpPr/>
              <p:nvPr/>
            </p:nvGrpSpPr>
            <p:grpSpPr>
              <a:xfrm rot="3156239">
                <a:off x="1521457" y="1956833"/>
                <a:ext cx="437629" cy="279410"/>
                <a:chOff x="2933700" y="4038600"/>
                <a:chExt cx="723900" cy="439550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D0ADF3A6-483B-A619-E67B-B9E45EF5CE0E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9D8B614B-155A-3279-7459-F7BBCC18CEAC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FCF53BCB-FB82-ACF4-937B-06AB19498174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30326638-7564-F977-8F4D-DB2A5B19B42D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C342DAC4-6A17-5F21-7FDA-B412211B632F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4C7D05C7-605C-3AF8-FED7-ECA50F6FA32E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5792069B-F1B4-58EE-DB5E-D79080301440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165CEC37-5B88-E59B-BEC7-E19E3B65DE7A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720CFA72-BC81-FD9C-C888-CBF43E31B563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A7C5DD35-FB20-830D-AC3F-B3F303D8E893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E5C1ADAE-3C97-D700-73B3-14A2CB1C926F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63FFF643-3B3B-F0B1-DC0F-352637573D39}"/>
                  </a:ext>
                </a:extLst>
              </p:cNvPr>
              <p:cNvGrpSpPr/>
              <p:nvPr/>
            </p:nvGrpSpPr>
            <p:grpSpPr>
              <a:xfrm rot="209594">
                <a:off x="2943382" y="763600"/>
                <a:ext cx="437629" cy="279410"/>
                <a:chOff x="2933700" y="4038600"/>
                <a:chExt cx="723900" cy="439550"/>
              </a:xfrm>
            </p:grpSpPr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E231AB1E-C169-3C0B-69B0-603A43CD0034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48AC466D-7566-30B4-CB6E-4C3B6CF725C1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AD21FE73-C2DD-CC39-ACC6-161F6449444F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AF174040-9DD8-F140-86CB-F6E97645B3E1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AFE73596-A3FB-BB47-4B0A-26B0B1EAA0D7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Connector 131">
                    <a:extLst>
                      <a:ext uri="{FF2B5EF4-FFF2-40B4-BE49-F238E27FC236}">
                        <a16:creationId xmlns:a16="http://schemas.microsoft.com/office/drawing/2014/main" id="{E5A9275C-4322-FBF3-4593-C52129CFF180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id="{7E79E2AD-4BA7-1DD1-0638-2913DC4CA384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Connector 133">
                    <a:extLst>
                      <a:ext uri="{FF2B5EF4-FFF2-40B4-BE49-F238E27FC236}">
                        <a16:creationId xmlns:a16="http://schemas.microsoft.com/office/drawing/2014/main" id="{C00A402B-AD61-8F3C-6822-C8CCB8307B3D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Connector 134">
                    <a:extLst>
                      <a:ext uri="{FF2B5EF4-FFF2-40B4-BE49-F238E27FC236}">
                        <a16:creationId xmlns:a16="http://schemas.microsoft.com/office/drawing/2014/main" id="{7F19B395-B8DE-2EF1-B4DA-A4D905BE5DFF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594F1733-EF66-D357-5CE7-75F1937BF4E8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BB62C6AE-93D8-5198-1D95-12C9D7A3A86A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6129EEFB-53D4-EF27-DA13-22AD7B71E0D8}"/>
                  </a:ext>
                </a:extLst>
              </p:cNvPr>
              <p:cNvGrpSpPr/>
              <p:nvPr/>
            </p:nvGrpSpPr>
            <p:grpSpPr>
              <a:xfrm rot="19378890">
                <a:off x="4423085" y="1891533"/>
                <a:ext cx="437629" cy="279410"/>
                <a:chOff x="2933700" y="4038600"/>
                <a:chExt cx="723900" cy="439550"/>
              </a:xfrm>
            </p:grpSpPr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B4E06890-E943-0D44-CE8B-6419FD01CFBC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0" name="Group 139">
                  <a:extLst>
                    <a:ext uri="{FF2B5EF4-FFF2-40B4-BE49-F238E27FC236}">
                      <a16:creationId xmlns:a16="http://schemas.microsoft.com/office/drawing/2014/main" id="{EC1571D0-50FB-B38E-F7CA-E58EE2E04181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1C4B1CE6-EC8B-6846-F5CC-4D282B06BB7F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0645D562-4C56-B043-15A5-8D542C1A15A6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9820E189-32E7-41F2-6843-8FB399DF30F7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367A89C8-3580-11C6-6586-2F1C62F01D2F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5C3C2EBA-0A02-7D7D-62F5-E271EB60D695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93B69882-F1A7-83DF-5146-383D7EAA1C37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4F214328-3192-BB76-A9B5-F16AB0F2CA47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3418B487-8AE9-6189-0BFC-A50C72A70224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5E8057B9-DC64-083F-0F62-499AEF00F77C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35B7A9BE-5F0C-96CD-F16C-54028FBDAEF8}"/>
                  </a:ext>
                </a:extLst>
              </p:cNvPr>
              <p:cNvGrpSpPr/>
              <p:nvPr/>
            </p:nvGrpSpPr>
            <p:grpSpPr>
              <a:xfrm rot="2378188">
                <a:off x="4421892" y="1162795"/>
                <a:ext cx="437629" cy="279410"/>
                <a:chOff x="2933700" y="4038600"/>
                <a:chExt cx="723900" cy="439550"/>
              </a:xfrm>
            </p:grpSpPr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B772BDEC-C918-0A3A-9FC5-74AAE382F5A8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1860AAF8-49EB-18C0-55A1-3F5BAFBEB842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B4516040-7635-B71A-A2E1-86462274265B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BFFAB281-52CD-28FE-F9D4-B6392203F300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91ABF43F-609E-3000-6CD1-9C7AF283C054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0C90C0BD-F472-C982-0D83-EC70DC317C67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C005FE38-699E-7306-3DEA-5EB3DD43A263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FD662D33-C247-4A73-BC40-F04D25431EB7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5D4199AE-57FB-1E22-0931-F843499AB9DA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ABFA0C4F-EF5A-9A09-A12F-24CCB95E2AE8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B2A897D3-898C-A209-26D7-F44864B9E5E2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2C76DF0A-1C30-93DD-8C81-853F86CEE4B2}"/>
                  </a:ext>
                </a:extLst>
              </p:cNvPr>
              <p:cNvGrpSpPr/>
              <p:nvPr/>
            </p:nvGrpSpPr>
            <p:grpSpPr>
              <a:xfrm rot="1831540">
                <a:off x="6573631" y="1223306"/>
                <a:ext cx="437629" cy="279410"/>
                <a:chOff x="2933700" y="4038600"/>
                <a:chExt cx="723900" cy="439550"/>
              </a:xfrm>
            </p:grpSpPr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4A790C98-7CD1-26B4-CA42-075926C9858D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27E9276B-A97B-C6DB-604C-FC468E988DFF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165" name="Straight Connector 164">
                    <a:extLst>
                      <a:ext uri="{FF2B5EF4-FFF2-40B4-BE49-F238E27FC236}">
                        <a16:creationId xmlns:a16="http://schemas.microsoft.com/office/drawing/2014/main" id="{F03F6F91-8B11-3902-C487-A19F5367B9E1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" name="Straight Connector 165">
                    <a:extLst>
                      <a:ext uri="{FF2B5EF4-FFF2-40B4-BE49-F238E27FC236}">
                        <a16:creationId xmlns:a16="http://schemas.microsoft.com/office/drawing/2014/main" id="{ECA0A583-1126-5A66-6534-A3FD4DC11EE1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6F6FE7FF-520C-501D-B90E-0F660855639B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DEEE7EC5-6FEA-435D-D886-22215A7D06AC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C5A1FBC9-4385-D720-3B49-413A2177115E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C0B6682A-E9DE-9812-7DBA-6279FA7473BD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Straight Connector 170">
                    <a:extLst>
                      <a:ext uri="{FF2B5EF4-FFF2-40B4-BE49-F238E27FC236}">
                        <a16:creationId xmlns:a16="http://schemas.microsoft.com/office/drawing/2014/main" id="{7831A6FE-D0FA-4330-2303-EA4800D0E3FC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3CD04ABE-9BD6-A81D-CF1F-AB626CCC86B7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5ED14FFA-F9C7-4C88-04A2-D92B50962E31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E68FB815-31CC-0156-D205-5D9040EC829B}"/>
                  </a:ext>
                </a:extLst>
              </p:cNvPr>
              <p:cNvGrpSpPr/>
              <p:nvPr/>
            </p:nvGrpSpPr>
            <p:grpSpPr>
              <a:xfrm rot="20558223">
                <a:off x="5430880" y="1266661"/>
                <a:ext cx="437629" cy="279410"/>
                <a:chOff x="2933700" y="4038600"/>
                <a:chExt cx="723900" cy="439550"/>
              </a:xfrm>
            </p:grpSpPr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12924BDF-6A16-38F8-1426-0923272ACB40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D621BBEE-B117-0067-26FA-BC5C5BDFEF03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2AB56C07-0C3D-A4E4-00E6-5E72445067AD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7B227924-F27F-2354-72A2-BD7B13E85998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E37C4C83-788A-4FD5-E6B9-06F7BDB7A49F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5E52BE6F-1490-9C0E-1245-ED40ADEE30E4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A19B3154-6B16-EEE1-DC02-24CE41E8852E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Straight Connector 181">
                    <a:extLst>
                      <a:ext uri="{FF2B5EF4-FFF2-40B4-BE49-F238E27FC236}">
                        <a16:creationId xmlns:a16="http://schemas.microsoft.com/office/drawing/2014/main" id="{CACE80CE-8581-A0F2-6F1B-E8D833332623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CA2459A7-597B-9F92-EF8E-6864058F12CF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A8A6BA0B-D726-6FB7-04A3-ECEB554E3043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90AA36F8-1A85-E7E6-6873-C105B1A7A1D2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FC9C0F67-C14E-1D25-3FEE-1BD08FD25F71}"/>
                  </a:ext>
                </a:extLst>
              </p:cNvPr>
              <p:cNvGrpSpPr/>
              <p:nvPr/>
            </p:nvGrpSpPr>
            <p:grpSpPr>
              <a:xfrm rot="20081023">
                <a:off x="6548397" y="1859983"/>
                <a:ext cx="437629" cy="279410"/>
                <a:chOff x="2933700" y="4038600"/>
                <a:chExt cx="723900" cy="439550"/>
              </a:xfrm>
            </p:grpSpPr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904B43C5-4F74-1BD5-8590-670F06142740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EB1D5072-B54A-2011-58C9-8F4336CD5B6E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189" name="Straight Connector 188">
                    <a:extLst>
                      <a:ext uri="{FF2B5EF4-FFF2-40B4-BE49-F238E27FC236}">
                        <a16:creationId xmlns:a16="http://schemas.microsoft.com/office/drawing/2014/main" id="{FFFCF1F9-543F-F44F-6A61-2D524308C8C2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E7C04A51-D270-9E64-A28F-014F7E711611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" name="Straight Connector 190">
                    <a:extLst>
                      <a:ext uri="{FF2B5EF4-FFF2-40B4-BE49-F238E27FC236}">
                        <a16:creationId xmlns:a16="http://schemas.microsoft.com/office/drawing/2014/main" id="{6C95B02F-E7E7-8A75-4ACF-9245D90EE74A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3F9AC3C8-6DF9-54D4-828D-D3EFBC02C96D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Straight Connector 192">
                    <a:extLst>
                      <a:ext uri="{FF2B5EF4-FFF2-40B4-BE49-F238E27FC236}">
                        <a16:creationId xmlns:a16="http://schemas.microsoft.com/office/drawing/2014/main" id="{6E350F98-5713-E7BC-5B4D-3ADEF0D32BC1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Straight Connector 193">
                    <a:extLst>
                      <a:ext uri="{FF2B5EF4-FFF2-40B4-BE49-F238E27FC236}">
                        <a16:creationId xmlns:a16="http://schemas.microsoft.com/office/drawing/2014/main" id="{2EBB37BB-7597-061B-CC35-6B207C96432C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Straight Connector 194">
                    <a:extLst>
                      <a:ext uri="{FF2B5EF4-FFF2-40B4-BE49-F238E27FC236}">
                        <a16:creationId xmlns:a16="http://schemas.microsoft.com/office/drawing/2014/main" id="{6168B156-C0BF-8DF9-09BD-64998F1620BB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CA356F9B-31BF-D99F-60B0-E4FE1343FB9B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>
                    <a:extLst>
                      <a:ext uri="{FF2B5EF4-FFF2-40B4-BE49-F238E27FC236}">
                        <a16:creationId xmlns:a16="http://schemas.microsoft.com/office/drawing/2014/main" id="{91D62F1D-1CC0-69AB-AADE-2549455BF692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2A47763A-EA71-7800-9484-B47C52078989}"/>
                  </a:ext>
                </a:extLst>
              </p:cNvPr>
              <p:cNvGrpSpPr/>
              <p:nvPr/>
            </p:nvGrpSpPr>
            <p:grpSpPr>
              <a:xfrm rot="2105834">
                <a:off x="5490509" y="1832906"/>
                <a:ext cx="437629" cy="279410"/>
                <a:chOff x="2933700" y="4038600"/>
                <a:chExt cx="723900" cy="439550"/>
              </a:xfrm>
            </p:grpSpPr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909C01E2-D4E7-731C-5F78-9372BA55289E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00" name="Group 199">
                  <a:extLst>
                    <a:ext uri="{FF2B5EF4-FFF2-40B4-BE49-F238E27FC236}">
                      <a16:creationId xmlns:a16="http://schemas.microsoft.com/office/drawing/2014/main" id="{B9A3A9E6-8155-1AFB-3E90-ACF762980D76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626E8AFE-2B40-33AE-2CFA-A36FC1AFC19D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Straight Connector 201">
                    <a:extLst>
                      <a:ext uri="{FF2B5EF4-FFF2-40B4-BE49-F238E27FC236}">
                        <a16:creationId xmlns:a16="http://schemas.microsoft.com/office/drawing/2014/main" id="{8ED3A91B-1644-DA89-3FA4-A00C3E5E2ED8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Connector 202">
                    <a:extLst>
                      <a:ext uri="{FF2B5EF4-FFF2-40B4-BE49-F238E27FC236}">
                        <a16:creationId xmlns:a16="http://schemas.microsoft.com/office/drawing/2014/main" id="{9A3C8F19-B3E1-E9CE-5D3A-1CE4F7D274C4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Connector 203">
                    <a:extLst>
                      <a:ext uri="{FF2B5EF4-FFF2-40B4-BE49-F238E27FC236}">
                        <a16:creationId xmlns:a16="http://schemas.microsoft.com/office/drawing/2014/main" id="{09CFB1D6-3199-94F1-6B02-2D5C1F35C78A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Straight Connector 204">
                    <a:extLst>
                      <a:ext uri="{FF2B5EF4-FFF2-40B4-BE49-F238E27FC236}">
                        <a16:creationId xmlns:a16="http://schemas.microsoft.com/office/drawing/2014/main" id="{CAA478E0-18D8-6659-C32B-46EA15F36F64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Straight Connector 205">
                    <a:extLst>
                      <a:ext uri="{FF2B5EF4-FFF2-40B4-BE49-F238E27FC236}">
                        <a16:creationId xmlns:a16="http://schemas.microsoft.com/office/drawing/2014/main" id="{CACF6DCF-015A-C83D-87B8-94C6C77526A5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Straight Connector 206">
                    <a:extLst>
                      <a:ext uri="{FF2B5EF4-FFF2-40B4-BE49-F238E27FC236}">
                        <a16:creationId xmlns:a16="http://schemas.microsoft.com/office/drawing/2014/main" id="{EFF87158-43B8-8AA0-CA6D-0BDCF5179D14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422BBB4B-1F65-A963-CE2B-FDDDB5B4FC54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Straight Connector 208">
                    <a:extLst>
                      <a:ext uri="{FF2B5EF4-FFF2-40B4-BE49-F238E27FC236}">
                        <a16:creationId xmlns:a16="http://schemas.microsoft.com/office/drawing/2014/main" id="{29086BB0-69E9-89E0-9FD1-6255B29D0B1E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10" name="Up Arrow 346">
                <a:extLst>
                  <a:ext uri="{FF2B5EF4-FFF2-40B4-BE49-F238E27FC236}">
                    <a16:creationId xmlns:a16="http://schemas.microsoft.com/office/drawing/2014/main" id="{7EC717F3-FF5A-24CF-8451-3113F98B1DA8}"/>
                  </a:ext>
                </a:extLst>
              </p:cNvPr>
              <p:cNvSpPr/>
              <p:nvPr/>
            </p:nvSpPr>
            <p:spPr>
              <a:xfrm>
                <a:off x="3074947" y="1817327"/>
                <a:ext cx="165129" cy="329890"/>
              </a:xfrm>
              <a:prstGeom prst="up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B9F23DCE-A614-E886-D16B-79E691CDDF65}"/>
                  </a:ext>
                </a:extLst>
              </p:cNvPr>
              <p:cNvGrpSpPr/>
              <p:nvPr/>
            </p:nvGrpSpPr>
            <p:grpSpPr>
              <a:xfrm>
                <a:off x="2083360" y="969684"/>
                <a:ext cx="5347716" cy="2021767"/>
                <a:chOff x="2348484" y="1743157"/>
                <a:chExt cx="5347716" cy="2021767"/>
              </a:xfrm>
            </p:grpSpPr>
            <p:sp>
              <p:nvSpPr>
                <p:cNvPr id="212" name="Up Arrow 1">
                  <a:extLst>
                    <a:ext uri="{FF2B5EF4-FFF2-40B4-BE49-F238E27FC236}">
                      <a16:creationId xmlns:a16="http://schemas.microsoft.com/office/drawing/2014/main" id="{E3E5E5E1-2401-6BCF-F864-D335ED3DB0A3}"/>
                    </a:ext>
                  </a:extLst>
                </p:cNvPr>
                <p:cNvSpPr/>
                <p:nvPr/>
              </p:nvSpPr>
              <p:spPr>
                <a:xfrm>
                  <a:off x="2424684" y="1752600"/>
                  <a:ext cx="166116" cy="309914"/>
                </a:xfrm>
                <a:prstGeom prst="upArrow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Up Arrow 345">
                  <a:extLst>
                    <a:ext uri="{FF2B5EF4-FFF2-40B4-BE49-F238E27FC236}">
                      <a16:creationId xmlns:a16="http://schemas.microsoft.com/office/drawing/2014/main" id="{87A6B2F2-014D-B2A3-BF41-B6E8C9176CDD}"/>
                    </a:ext>
                  </a:extLst>
                </p:cNvPr>
                <p:cNvSpPr/>
                <p:nvPr/>
              </p:nvSpPr>
              <p:spPr>
                <a:xfrm>
                  <a:off x="2348484" y="3429000"/>
                  <a:ext cx="186037" cy="335924"/>
                </a:xfrm>
                <a:prstGeom prst="upArrow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Up Arrow 347">
                  <a:extLst>
                    <a:ext uri="{FF2B5EF4-FFF2-40B4-BE49-F238E27FC236}">
                      <a16:creationId xmlns:a16="http://schemas.microsoft.com/office/drawing/2014/main" id="{E691BD52-9385-BD4F-37F5-D085C75ED59E}"/>
                    </a:ext>
                  </a:extLst>
                </p:cNvPr>
                <p:cNvSpPr/>
                <p:nvPr/>
              </p:nvSpPr>
              <p:spPr>
                <a:xfrm>
                  <a:off x="4253484" y="3397876"/>
                  <a:ext cx="160172" cy="335924"/>
                </a:xfrm>
                <a:prstGeom prst="upArrow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Up Arrow 348">
                  <a:extLst>
                    <a:ext uri="{FF2B5EF4-FFF2-40B4-BE49-F238E27FC236}">
                      <a16:creationId xmlns:a16="http://schemas.microsoft.com/office/drawing/2014/main" id="{40C4E2BF-9F91-959B-401F-9D86691DAA97}"/>
                    </a:ext>
                  </a:extLst>
                </p:cNvPr>
                <p:cNvSpPr/>
                <p:nvPr/>
              </p:nvSpPr>
              <p:spPr>
                <a:xfrm>
                  <a:off x="5244084" y="2514599"/>
                  <a:ext cx="166116" cy="328021"/>
                </a:xfrm>
                <a:prstGeom prst="upArrow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Up Arrow 349">
                  <a:extLst>
                    <a:ext uri="{FF2B5EF4-FFF2-40B4-BE49-F238E27FC236}">
                      <a16:creationId xmlns:a16="http://schemas.microsoft.com/office/drawing/2014/main" id="{1872179B-8C99-168D-7C18-74B00F1838D5}"/>
                    </a:ext>
                  </a:extLst>
                </p:cNvPr>
                <p:cNvSpPr/>
                <p:nvPr/>
              </p:nvSpPr>
              <p:spPr>
                <a:xfrm>
                  <a:off x="6463284" y="3124200"/>
                  <a:ext cx="166116" cy="335924"/>
                </a:xfrm>
                <a:prstGeom prst="upArrow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Up Arrow 350">
                  <a:extLst>
                    <a:ext uri="{FF2B5EF4-FFF2-40B4-BE49-F238E27FC236}">
                      <a16:creationId xmlns:a16="http://schemas.microsoft.com/office/drawing/2014/main" id="{8B6B16F9-1150-1325-2508-BDBD5DCD81A8}"/>
                    </a:ext>
                  </a:extLst>
                </p:cNvPr>
                <p:cNvSpPr/>
                <p:nvPr/>
              </p:nvSpPr>
              <p:spPr>
                <a:xfrm>
                  <a:off x="7530084" y="2514600"/>
                  <a:ext cx="166116" cy="352140"/>
                </a:xfrm>
                <a:prstGeom prst="upArrow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Up Arrow 351">
                  <a:extLst>
                    <a:ext uri="{FF2B5EF4-FFF2-40B4-BE49-F238E27FC236}">
                      <a16:creationId xmlns:a16="http://schemas.microsoft.com/office/drawing/2014/main" id="{7F39241F-D87A-4F9C-6B19-EFE5AFB9E2D6}"/>
                    </a:ext>
                  </a:extLst>
                </p:cNvPr>
                <p:cNvSpPr/>
                <p:nvPr/>
              </p:nvSpPr>
              <p:spPr>
                <a:xfrm>
                  <a:off x="6387084" y="1981200"/>
                  <a:ext cx="143798" cy="322730"/>
                </a:xfrm>
                <a:prstGeom prst="upArrow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Up Arrow 352">
                  <a:extLst>
                    <a:ext uri="{FF2B5EF4-FFF2-40B4-BE49-F238E27FC236}">
                      <a16:creationId xmlns:a16="http://schemas.microsoft.com/office/drawing/2014/main" id="{6C300270-C4C8-7261-7AAF-57BD69381029}"/>
                    </a:ext>
                  </a:extLst>
                </p:cNvPr>
                <p:cNvSpPr/>
                <p:nvPr/>
              </p:nvSpPr>
              <p:spPr>
                <a:xfrm rot="19901904">
                  <a:off x="4327791" y="1743157"/>
                  <a:ext cx="136883" cy="290106"/>
                </a:xfrm>
                <a:prstGeom prst="upArrow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0" name="Up Arrow 353">
                <a:extLst>
                  <a:ext uri="{FF2B5EF4-FFF2-40B4-BE49-F238E27FC236}">
                    <a16:creationId xmlns:a16="http://schemas.microsoft.com/office/drawing/2014/main" id="{38E2ADAF-BAB6-20DB-BE8C-978734B5CE8C}"/>
                  </a:ext>
                </a:extLst>
              </p:cNvPr>
              <p:cNvSpPr/>
              <p:nvPr/>
            </p:nvSpPr>
            <p:spPr>
              <a:xfrm rot="10800000">
                <a:off x="1092760" y="1893527"/>
                <a:ext cx="394716" cy="564524"/>
              </a:xfrm>
              <a:prstGeom prst="upArrow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084AF810-6E0F-8912-455D-BDF23314C2E0}"/>
                  </a:ext>
                </a:extLst>
              </p:cNvPr>
              <p:cNvGrpSpPr/>
              <p:nvPr/>
            </p:nvGrpSpPr>
            <p:grpSpPr>
              <a:xfrm>
                <a:off x="981693" y="956202"/>
                <a:ext cx="6421766" cy="2055541"/>
                <a:chOff x="1246817" y="1729675"/>
                <a:chExt cx="6421766" cy="2055541"/>
              </a:xfrm>
            </p:grpSpPr>
            <p:sp>
              <p:nvSpPr>
                <p:cNvPr id="222" name="Freeform 354">
                  <a:extLst>
                    <a:ext uri="{FF2B5EF4-FFF2-40B4-BE49-F238E27FC236}">
                      <a16:creationId xmlns:a16="http://schemas.microsoft.com/office/drawing/2014/main" id="{6936F6A7-1A76-BFF2-682B-CFE640D06181}"/>
                    </a:ext>
                  </a:extLst>
                </p:cNvPr>
                <p:cNvSpPr/>
                <p:nvPr/>
              </p:nvSpPr>
              <p:spPr>
                <a:xfrm rot="21058079">
                  <a:off x="2217496" y="1777384"/>
                  <a:ext cx="345687" cy="379141"/>
                </a:xfrm>
                <a:custGeom>
                  <a:avLst/>
                  <a:gdLst>
                    <a:gd name="connsiteX0" fmla="*/ 0 w 345687"/>
                    <a:gd name="connsiteY0" fmla="*/ 379141 h 379141"/>
                    <a:gd name="connsiteX1" fmla="*/ 133814 w 345687"/>
                    <a:gd name="connsiteY1" fmla="*/ 111512 h 379141"/>
                    <a:gd name="connsiteX2" fmla="*/ 345687 w 345687"/>
                    <a:gd name="connsiteY2" fmla="*/ 0 h 379141"/>
                    <a:gd name="connsiteX3" fmla="*/ 345687 w 345687"/>
                    <a:gd name="connsiteY3" fmla="*/ 0 h 379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687" h="379141">
                      <a:moveTo>
                        <a:pt x="0" y="379141"/>
                      </a:moveTo>
                      <a:cubicBezTo>
                        <a:pt x="38100" y="276921"/>
                        <a:pt x="76200" y="174702"/>
                        <a:pt x="133814" y="111512"/>
                      </a:cubicBezTo>
                      <a:cubicBezTo>
                        <a:pt x="191428" y="48322"/>
                        <a:pt x="345687" y="0"/>
                        <a:pt x="345687" y="0"/>
                      </a:cubicBezTo>
                      <a:lnTo>
                        <a:pt x="345687" y="0"/>
                      </a:lnTo>
                    </a:path>
                  </a:pathLst>
                </a:cu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Freeform 355">
                  <a:extLst>
                    <a:ext uri="{FF2B5EF4-FFF2-40B4-BE49-F238E27FC236}">
                      <a16:creationId xmlns:a16="http://schemas.microsoft.com/office/drawing/2014/main" id="{425901B8-FA6E-01BF-D7B6-6C093289961C}"/>
                    </a:ext>
                  </a:extLst>
                </p:cNvPr>
                <p:cNvSpPr/>
                <p:nvPr/>
              </p:nvSpPr>
              <p:spPr>
                <a:xfrm rot="21058079">
                  <a:off x="2161217" y="3406075"/>
                  <a:ext cx="345687" cy="379141"/>
                </a:xfrm>
                <a:custGeom>
                  <a:avLst/>
                  <a:gdLst>
                    <a:gd name="connsiteX0" fmla="*/ 0 w 345687"/>
                    <a:gd name="connsiteY0" fmla="*/ 379141 h 379141"/>
                    <a:gd name="connsiteX1" fmla="*/ 133814 w 345687"/>
                    <a:gd name="connsiteY1" fmla="*/ 111512 h 379141"/>
                    <a:gd name="connsiteX2" fmla="*/ 345687 w 345687"/>
                    <a:gd name="connsiteY2" fmla="*/ 0 h 379141"/>
                    <a:gd name="connsiteX3" fmla="*/ 345687 w 345687"/>
                    <a:gd name="connsiteY3" fmla="*/ 0 h 379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687" h="379141">
                      <a:moveTo>
                        <a:pt x="0" y="379141"/>
                      </a:moveTo>
                      <a:cubicBezTo>
                        <a:pt x="38100" y="276921"/>
                        <a:pt x="76200" y="174702"/>
                        <a:pt x="133814" y="111512"/>
                      </a:cubicBezTo>
                      <a:cubicBezTo>
                        <a:pt x="191428" y="48322"/>
                        <a:pt x="345687" y="0"/>
                        <a:pt x="345687" y="0"/>
                      </a:cubicBezTo>
                      <a:lnTo>
                        <a:pt x="345687" y="0"/>
                      </a:lnTo>
                    </a:path>
                  </a:pathLst>
                </a:cu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Freeform 356">
                  <a:extLst>
                    <a:ext uri="{FF2B5EF4-FFF2-40B4-BE49-F238E27FC236}">
                      <a16:creationId xmlns:a16="http://schemas.microsoft.com/office/drawing/2014/main" id="{9C01F472-65B6-5290-C5D7-E3F06A864511}"/>
                    </a:ext>
                  </a:extLst>
                </p:cNvPr>
                <p:cNvSpPr/>
                <p:nvPr/>
              </p:nvSpPr>
              <p:spPr>
                <a:xfrm rot="21058079">
                  <a:off x="1246817" y="2567875"/>
                  <a:ext cx="345687" cy="379141"/>
                </a:xfrm>
                <a:custGeom>
                  <a:avLst/>
                  <a:gdLst>
                    <a:gd name="connsiteX0" fmla="*/ 0 w 345687"/>
                    <a:gd name="connsiteY0" fmla="*/ 379141 h 379141"/>
                    <a:gd name="connsiteX1" fmla="*/ 133814 w 345687"/>
                    <a:gd name="connsiteY1" fmla="*/ 111512 h 379141"/>
                    <a:gd name="connsiteX2" fmla="*/ 345687 w 345687"/>
                    <a:gd name="connsiteY2" fmla="*/ 0 h 379141"/>
                    <a:gd name="connsiteX3" fmla="*/ 345687 w 345687"/>
                    <a:gd name="connsiteY3" fmla="*/ 0 h 379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687" h="379141">
                      <a:moveTo>
                        <a:pt x="0" y="379141"/>
                      </a:moveTo>
                      <a:cubicBezTo>
                        <a:pt x="38100" y="276921"/>
                        <a:pt x="76200" y="174702"/>
                        <a:pt x="133814" y="111512"/>
                      </a:cubicBezTo>
                      <a:cubicBezTo>
                        <a:pt x="191428" y="48322"/>
                        <a:pt x="345687" y="0"/>
                        <a:pt x="345687" y="0"/>
                      </a:cubicBezTo>
                      <a:lnTo>
                        <a:pt x="345687" y="0"/>
                      </a:lnTo>
                    </a:path>
                  </a:pathLst>
                </a:cu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Freeform 357">
                  <a:extLst>
                    <a:ext uri="{FF2B5EF4-FFF2-40B4-BE49-F238E27FC236}">
                      <a16:creationId xmlns:a16="http://schemas.microsoft.com/office/drawing/2014/main" id="{279B6FA6-5EE6-B35A-B2CF-9C37CB8DBDB5}"/>
                    </a:ext>
                  </a:extLst>
                </p:cNvPr>
                <p:cNvSpPr/>
                <p:nvPr/>
              </p:nvSpPr>
              <p:spPr>
                <a:xfrm rot="21058079">
                  <a:off x="3151817" y="2539384"/>
                  <a:ext cx="345687" cy="379141"/>
                </a:xfrm>
                <a:custGeom>
                  <a:avLst/>
                  <a:gdLst>
                    <a:gd name="connsiteX0" fmla="*/ 0 w 345687"/>
                    <a:gd name="connsiteY0" fmla="*/ 379141 h 379141"/>
                    <a:gd name="connsiteX1" fmla="*/ 133814 w 345687"/>
                    <a:gd name="connsiteY1" fmla="*/ 111512 h 379141"/>
                    <a:gd name="connsiteX2" fmla="*/ 345687 w 345687"/>
                    <a:gd name="connsiteY2" fmla="*/ 0 h 379141"/>
                    <a:gd name="connsiteX3" fmla="*/ 345687 w 345687"/>
                    <a:gd name="connsiteY3" fmla="*/ 0 h 379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687" h="379141">
                      <a:moveTo>
                        <a:pt x="0" y="379141"/>
                      </a:moveTo>
                      <a:cubicBezTo>
                        <a:pt x="38100" y="276921"/>
                        <a:pt x="76200" y="174702"/>
                        <a:pt x="133814" y="111512"/>
                      </a:cubicBezTo>
                      <a:cubicBezTo>
                        <a:pt x="191428" y="48322"/>
                        <a:pt x="345687" y="0"/>
                        <a:pt x="345687" y="0"/>
                      </a:cubicBezTo>
                      <a:lnTo>
                        <a:pt x="345687" y="0"/>
                      </a:lnTo>
                    </a:path>
                  </a:pathLst>
                </a:cu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Freeform 358">
                  <a:extLst>
                    <a:ext uri="{FF2B5EF4-FFF2-40B4-BE49-F238E27FC236}">
                      <a16:creationId xmlns:a16="http://schemas.microsoft.com/office/drawing/2014/main" id="{71FCA194-A1A4-D398-AAA6-18D2D2C36205}"/>
                    </a:ext>
                  </a:extLst>
                </p:cNvPr>
                <p:cNvSpPr/>
                <p:nvPr/>
              </p:nvSpPr>
              <p:spPr>
                <a:xfrm rot="21058079">
                  <a:off x="3990017" y="3406075"/>
                  <a:ext cx="345687" cy="379141"/>
                </a:xfrm>
                <a:custGeom>
                  <a:avLst/>
                  <a:gdLst>
                    <a:gd name="connsiteX0" fmla="*/ 0 w 345687"/>
                    <a:gd name="connsiteY0" fmla="*/ 379141 h 379141"/>
                    <a:gd name="connsiteX1" fmla="*/ 133814 w 345687"/>
                    <a:gd name="connsiteY1" fmla="*/ 111512 h 379141"/>
                    <a:gd name="connsiteX2" fmla="*/ 345687 w 345687"/>
                    <a:gd name="connsiteY2" fmla="*/ 0 h 379141"/>
                    <a:gd name="connsiteX3" fmla="*/ 345687 w 345687"/>
                    <a:gd name="connsiteY3" fmla="*/ 0 h 379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687" h="379141">
                      <a:moveTo>
                        <a:pt x="0" y="379141"/>
                      </a:moveTo>
                      <a:cubicBezTo>
                        <a:pt x="38100" y="276921"/>
                        <a:pt x="76200" y="174702"/>
                        <a:pt x="133814" y="111512"/>
                      </a:cubicBezTo>
                      <a:cubicBezTo>
                        <a:pt x="191428" y="48322"/>
                        <a:pt x="345687" y="0"/>
                        <a:pt x="345687" y="0"/>
                      </a:cubicBezTo>
                      <a:lnTo>
                        <a:pt x="345687" y="0"/>
                      </a:lnTo>
                    </a:path>
                  </a:pathLst>
                </a:cu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Freeform 359">
                  <a:extLst>
                    <a:ext uri="{FF2B5EF4-FFF2-40B4-BE49-F238E27FC236}">
                      <a16:creationId xmlns:a16="http://schemas.microsoft.com/office/drawing/2014/main" id="{35209025-2E88-8153-812B-A238BA4B99F2}"/>
                    </a:ext>
                  </a:extLst>
                </p:cNvPr>
                <p:cNvSpPr/>
                <p:nvPr/>
              </p:nvSpPr>
              <p:spPr>
                <a:xfrm rot="21058079">
                  <a:off x="4066217" y="1729675"/>
                  <a:ext cx="345687" cy="379141"/>
                </a:xfrm>
                <a:custGeom>
                  <a:avLst/>
                  <a:gdLst>
                    <a:gd name="connsiteX0" fmla="*/ 0 w 345687"/>
                    <a:gd name="connsiteY0" fmla="*/ 379141 h 379141"/>
                    <a:gd name="connsiteX1" fmla="*/ 133814 w 345687"/>
                    <a:gd name="connsiteY1" fmla="*/ 111512 h 379141"/>
                    <a:gd name="connsiteX2" fmla="*/ 345687 w 345687"/>
                    <a:gd name="connsiteY2" fmla="*/ 0 h 379141"/>
                    <a:gd name="connsiteX3" fmla="*/ 345687 w 345687"/>
                    <a:gd name="connsiteY3" fmla="*/ 0 h 379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687" h="379141">
                      <a:moveTo>
                        <a:pt x="0" y="379141"/>
                      </a:moveTo>
                      <a:cubicBezTo>
                        <a:pt x="38100" y="276921"/>
                        <a:pt x="76200" y="174702"/>
                        <a:pt x="133814" y="111512"/>
                      </a:cubicBezTo>
                      <a:cubicBezTo>
                        <a:pt x="191428" y="48322"/>
                        <a:pt x="345687" y="0"/>
                        <a:pt x="345687" y="0"/>
                      </a:cubicBezTo>
                      <a:lnTo>
                        <a:pt x="345687" y="0"/>
                      </a:lnTo>
                    </a:path>
                  </a:pathLst>
                </a:cu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Freeform 360">
                  <a:extLst>
                    <a:ext uri="{FF2B5EF4-FFF2-40B4-BE49-F238E27FC236}">
                      <a16:creationId xmlns:a16="http://schemas.microsoft.com/office/drawing/2014/main" id="{859F71B0-095A-2EBA-9C0F-DA2F243EDAA7}"/>
                    </a:ext>
                  </a:extLst>
                </p:cNvPr>
                <p:cNvSpPr/>
                <p:nvPr/>
              </p:nvSpPr>
              <p:spPr>
                <a:xfrm rot="21058079">
                  <a:off x="5056817" y="2491675"/>
                  <a:ext cx="345687" cy="379141"/>
                </a:xfrm>
                <a:custGeom>
                  <a:avLst/>
                  <a:gdLst>
                    <a:gd name="connsiteX0" fmla="*/ 0 w 345687"/>
                    <a:gd name="connsiteY0" fmla="*/ 379141 h 379141"/>
                    <a:gd name="connsiteX1" fmla="*/ 133814 w 345687"/>
                    <a:gd name="connsiteY1" fmla="*/ 111512 h 379141"/>
                    <a:gd name="connsiteX2" fmla="*/ 345687 w 345687"/>
                    <a:gd name="connsiteY2" fmla="*/ 0 h 379141"/>
                    <a:gd name="connsiteX3" fmla="*/ 345687 w 345687"/>
                    <a:gd name="connsiteY3" fmla="*/ 0 h 379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687" h="379141">
                      <a:moveTo>
                        <a:pt x="0" y="379141"/>
                      </a:moveTo>
                      <a:cubicBezTo>
                        <a:pt x="38100" y="276921"/>
                        <a:pt x="76200" y="174702"/>
                        <a:pt x="133814" y="111512"/>
                      </a:cubicBezTo>
                      <a:cubicBezTo>
                        <a:pt x="191428" y="48322"/>
                        <a:pt x="345687" y="0"/>
                        <a:pt x="345687" y="0"/>
                      </a:cubicBezTo>
                      <a:lnTo>
                        <a:pt x="345687" y="0"/>
                      </a:lnTo>
                    </a:path>
                  </a:pathLst>
                </a:cu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Freeform 361">
                  <a:extLst>
                    <a:ext uri="{FF2B5EF4-FFF2-40B4-BE49-F238E27FC236}">
                      <a16:creationId xmlns:a16="http://schemas.microsoft.com/office/drawing/2014/main" id="{26D1756D-87D6-0FD4-F720-92089176EE87}"/>
                    </a:ext>
                  </a:extLst>
                </p:cNvPr>
                <p:cNvSpPr/>
                <p:nvPr/>
              </p:nvSpPr>
              <p:spPr>
                <a:xfrm rot="21058079">
                  <a:off x="6199817" y="3101275"/>
                  <a:ext cx="345687" cy="379141"/>
                </a:xfrm>
                <a:custGeom>
                  <a:avLst/>
                  <a:gdLst>
                    <a:gd name="connsiteX0" fmla="*/ 0 w 345687"/>
                    <a:gd name="connsiteY0" fmla="*/ 379141 h 379141"/>
                    <a:gd name="connsiteX1" fmla="*/ 133814 w 345687"/>
                    <a:gd name="connsiteY1" fmla="*/ 111512 h 379141"/>
                    <a:gd name="connsiteX2" fmla="*/ 345687 w 345687"/>
                    <a:gd name="connsiteY2" fmla="*/ 0 h 379141"/>
                    <a:gd name="connsiteX3" fmla="*/ 345687 w 345687"/>
                    <a:gd name="connsiteY3" fmla="*/ 0 h 379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687" h="379141">
                      <a:moveTo>
                        <a:pt x="0" y="379141"/>
                      </a:moveTo>
                      <a:cubicBezTo>
                        <a:pt x="38100" y="276921"/>
                        <a:pt x="76200" y="174702"/>
                        <a:pt x="133814" y="111512"/>
                      </a:cubicBezTo>
                      <a:cubicBezTo>
                        <a:pt x="191428" y="48322"/>
                        <a:pt x="345687" y="0"/>
                        <a:pt x="345687" y="0"/>
                      </a:cubicBezTo>
                      <a:lnTo>
                        <a:pt x="345687" y="0"/>
                      </a:lnTo>
                    </a:path>
                  </a:pathLst>
                </a:cu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Freeform 362">
                  <a:extLst>
                    <a:ext uri="{FF2B5EF4-FFF2-40B4-BE49-F238E27FC236}">
                      <a16:creationId xmlns:a16="http://schemas.microsoft.com/office/drawing/2014/main" id="{1F061D54-5577-2FD3-65F7-1914AF0B0713}"/>
                    </a:ext>
                  </a:extLst>
                </p:cNvPr>
                <p:cNvSpPr/>
                <p:nvPr/>
              </p:nvSpPr>
              <p:spPr>
                <a:xfrm rot="21058079">
                  <a:off x="7322896" y="2491675"/>
                  <a:ext cx="345687" cy="379141"/>
                </a:xfrm>
                <a:custGeom>
                  <a:avLst/>
                  <a:gdLst>
                    <a:gd name="connsiteX0" fmla="*/ 0 w 345687"/>
                    <a:gd name="connsiteY0" fmla="*/ 379141 h 379141"/>
                    <a:gd name="connsiteX1" fmla="*/ 133814 w 345687"/>
                    <a:gd name="connsiteY1" fmla="*/ 111512 h 379141"/>
                    <a:gd name="connsiteX2" fmla="*/ 345687 w 345687"/>
                    <a:gd name="connsiteY2" fmla="*/ 0 h 379141"/>
                    <a:gd name="connsiteX3" fmla="*/ 345687 w 345687"/>
                    <a:gd name="connsiteY3" fmla="*/ 0 h 379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687" h="379141">
                      <a:moveTo>
                        <a:pt x="0" y="379141"/>
                      </a:moveTo>
                      <a:cubicBezTo>
                        <a:pt x="38100" y="276921"/>
                        <a:pt x="76200" y="174702"/>
                        <a:pt x="133814" y="111512"/>
                      </a:cubicBezTo>
                      <a:cubicBezTo>
                        <a:pt x="191428" y="48322"/>
                        <a:pt x="345687" y="0"/>
                        <a:pt x="345687" y="0"/>
                      </a:cubicBezTo>
                      <a:lnTo>
                        <a:pt x="345687" y="0"/>
                      </a:lnTo>
                    </a:path>
                  </a:pathLst>
                </a:cu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Freeform 363">
                  <a:extLst>
                    <a:ext uri="{FF2B5EF4-FFF2-40B4-BE49-F238E27FC236}">
                      <a16:creationId xmlns:a16="http://schemas.microsoft.com/office/drawing/2014/main" id="{1CED0EA0-D7B1-B2BA-FCF3-9EB7AF8E5CE6}"/>
                    </a:ext>
                  </a:extLst>
                </p:cNvPr>
                <p:cNvSpPr/>
                <p:nvPr/>
              </p:nvSpPr>
              <p:spPr>
                <a:xfrm rot="21058079">
                  <a:off x="6179896" y="1958275"/>
                  <a:ext cx="345687" cy="379141"/>
                </a:xfrm>
                <a:custGeom>
                  <a:avLst/>
                  <a:gdLst>
                    <a:gd name="connsiteX0" fmla="*/ 0 w 345687"/>
                    <a:gd name="connsiteY0" fmla="*/ 379141 h 379141"/>
                    <a:gd name="connsiteX1" fmla="*/ 133814 w 345687"/>
                    <a:gd name="connsiteY1" fmla="*/ 111512 h 379141"/>
                    <a:gd name="connsiteX2" fmla="*/ 345687 w 345687"/>
                    <a:gd name="connsiteY2" fmla="*/ 0 h 379141"/>
                    <a:gd name="connsiteX3" fmla="*/ 345687 w 345687"/>
                    <a:gd name="connsiteY3" fmla="*/ 0 h 379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687" h="379141">
                      <a:moveTo>
                        <a:pt x="0" y="379141"/>
                      </a:moveTo>
                      <a:cubicBezTo>
                        <a:pt x="38100" y="276921"/>
                        <a:pt x="76200" y="174702"/>
                        <a:pt x="133814" y="111512"/>
                      </a:cubicBezTo>
                      <a:cubicBezTo>
                        <a:pt x="191428" y="48322"/>
                        <a:pt x="345687" y="0"/>
                        <a:pt x="345687" y="0"/>
                      </a:cubicBezTo>
                      <a:lnTo>
                        <a:pt x="345687" y="0"/>
                      </a:lnTo>
                    </a:path>
                  </a:pathLst>
                </a:cu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124EB55A-7B7D-4C47-16C7-440C898516B9}"/>
                  </a:ext>
                </a:extLst>
              </p:cNvPr>
              <p:cNvGrpSpPr/>
              <p:nvPr/>
            </p:nvGrpSpPr>
            <p:grpSpPr>
              <a:xfrm>
                <a:off x="1089734" y="609600"/>
                <a:ext cx="6722342" cy="2160639"/>
                <a:chOff x="1366914" y="-1360127"/>
                <a:chExt cx="6722342" cy="216063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3" name="TextBox 232">
                      <a:extLst>
                        <a:ext uri="{FF2B5EF4-FFF2-40B4-BE49-F238E27FC236}">
                          <a16:creationId xmlns:a16="http://schemas.microsoft.com/office/drawing/2014/main" id="{7E3B4AE7-A17C-D462-C56F-1ECACD25FC0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22689" y="-1316666"/>
                      <a:ext cx="37702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/>
                              </a:rPr>
                              <m:t>𝒃</m:t>
                            </m:r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233" name="TextBox 232">
                      <a:extLst>
                        <a:ext uri="{FF2B5EF4-FFF2-40B4-BE49-F238E27FC236}">
                          <a16:creationId xmlns:a16="http://schemas.microsoft.com/office/drawing/2014/main" id="{7E3B4AE7-A17C-D462-C56F-1ECACD25FC0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22689" y="-1316666"/>
                      <a:ext cx="377026" cy="36933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4" name="TextBox 233">
                      <a:extLst>
                        <a:ext uri="{FF2B5EF4-FFF2-40B4-BE49-F238E27FC236}">
                          <a16:creationId xmlns:a16="http://schemas.microsoft.com/office/drawing/2014/main" id="{44DB63C3-9D63-D04F-1204-A8C4F8155FC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66914" y="-641357"/>
                      <a:ext cx="37542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/>
                              </a:rPr>
                              <m:t>𝒗</m:t>
                            </m:r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234" name="TextBox 233">
                      <a:extLst>
                        <a:ext uri="{FF2B5EF4-FFF2-40B4-BE49-F238E27FC236}">
                          <a16:creationId xmlns:a16="http://schemas.microsoft.com/office/drawing/2014/main" id="{44DB63C3-9D63-D04F-1204-A8C4F8155FC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66914" y="-641357"/>
                      <a:ext cx="375424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5" name="TextBox 234">
                      <a:extLst>
                        <a:ext uri="{FF2B5EF4-FFF2-40B4-BE49-F238E27FC236}">
                          <a16:creationId xmlns:a16="http://schemas.microsoft.com/office/drawing/2014/main" id="{6B3EE282-D923-60C4-E95A-EF9198D91C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28937" y="392668"/>
                      <a:ext cx="38023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/>
                              </a:rPr>
                              <m:t>𝒂</m:t>
                            </m:r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235" name="TextBox 234">
                      <a:extLst>
                        <a:ext uri="{FF2B5EF4-FFF2-40B4-BE49-F238E27FC236}">
                          <a16:creationId xmlns:a16="http://schemas.microsoft.com/office/drawing/2014/main" id="{6B3EE282-D923-60C4-E95A-EF9198D91C4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28937" y="392668"/>
                      <a:ext cx="380232" cy="36933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6" name="TextBox 235">
                      <a:extLst>
                        <a:ext uri="{FF2B5EF4-FFF2-40B4-BE49-F238E27FC236}">
                          <a16:creationId xmlns:a16="http://schemas.microsoft.com/office/drawing/2014/main" id="{EF914448-51D4-19F6-5200-BEE20D20101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55490" y="-461524"/>
                      <a:ext cx="37061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/>
                              </a:rPr>
                              <m:t>𝒙</m:t>
                            </m:r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236" name="TextBox 235">
                      <a:extLst>
                        <a:ext uri="{FF2B5EF4-FFF2-40B4-BE49-F238E27FC236}">
                          <a16:creationId xmlns:a16="http://schemas.microsoft.com/office/drawing/2014/main" id="{EF914448-51D4-19F6-5200-BEE20D20101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55490" y="-461524"/>
                      <a:ext cx="370614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7" name="TextBox 236">
                      <a:extLst>
                        <a:ext uri="{FF2B5EF4-FFF2-40B4-BE49-F238E27FC236}">
                          <a16:creationId xmlns:a16="http://schemas.microsoft.com/office/drawing/2014/main" id="{4619DFE1-657E-FB33-DE8C-7FCD707B618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61035" y="-1360127"/>
                      <a:ext cx="37542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/>
                              </a:rPr>
                              <m:t>𝒚</m:t>
                            </m:r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237" name="TextBox 236">
                      <a:extLst>
                        <a:ext uri="{FF2B5EF4-FFF2-40B4-BE49-F238E27FC236}">
                          <a16:creationId xmlns:a16="http://schemas.microsoft.com/office/drawing/2014/main" id="{4619DFE1-657E-FB33-DE8C-7FCD707B618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61035" y="-1360127"/>
                      <a:ext cx="375423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491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8" name="TextBox 237">
                      <a:extLst>
                        <a:ext uri="{FF2B5EF4-FFF2-40B4-BE49-F238E27FC236}">
                          <a16:creationId xmlns:a16="http://schemas.microsoft.com/office/drawing/2014/main" id="{FD695B6D-EDD3-7A5A-E6A3-4F1ED8F5072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69109" y="431180"/>
                      <a:ext cx="35618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/>
                              </a:rPr>
                              <m:t>𝒛</m:t>
                            </m:r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238" name="TextBox 237">
                      <a:extLst>
                        <a:ext uri="{FF2B5EF4-FFF2-40B4-BE49-F238E27FC236}">
                          <a16:creationId xmlns:a16="http://schemas.microsoft.com/office/drawing/2014/main" id="{FD695B6D-EDD3-7A5A-E6A3-4F1ED8F5072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69109" y="431180"/>
                      <a:ext cx="356187" cy="36933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9" name="TextBox 238">
                      <a:extLst>
                        <a:ext uri="{FF2B5EF4-FFF2-40B4-BE49-F238E27FC236}">
                          <a16:creationId xmlns:a16="http://schemas.microsoft.com/office/drawing/2014/main" id="{1A3228E2-CD21-305E-9149-C2300D409F5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59211" y="-693644"/>
                      <a:ext cx="38664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/>
                              </a:rPr>
                              <m:t>𝒖</m:t>
                            </m:r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239" name="TextBox 238">
                      <a:extLst>
                        <a:ext uri="{FF2B5EF4-FFF2-40B4-BE49-F238E27FC236}">
                          <a16:creationId xmlns:a16="http://schemas.microsoft.com/office/drawing/2014/main" id="{1A3228E2-CD21-305E-9149-C2300D409F5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59211" y="-693644"/>
                      <a:ext cx="386644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0" name="TextBox 239">
                      <a:extLst>
                        <a:ext uri="{FF2B5EF4-FFF2-40B4-BE49-F238E27FC236}">
                          <a16:creationId xmlns:a16="http://schemas.microsoft.com/office/drawing/2014/main" id="{71E3A3BE-511D-0BE7-E00E-3C12B0B2B25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28445" y="-1150863"/>
                      <a:ext cx="35458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/>
                              </a:rPr>
                              <m:t>𝒄</m:t>
                            </m:r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240" name="TextBox 239">
                      <a:extLst>
                        <a:ext uri="{FF2B5EF4-FFF2-40B4-BE49-F238E27FC236}">
                          <a16:creationId xmlns:a16="http://schemas.microsoft.com/office/drawing/2014/main" id="{71E3A3BE-511D-0BE7-E00E-3C12B0B2B25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28445" y="-1150863"/>
                      <a:ext cx="354584" cy="36933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1" name="TextBox 240">
                      <a:extLst>
                        <a:ext uri="{FF2B5EF4-FFF2-40B4-BE49-F238E27FC236}">
                          <a16:creationId xmlns:a16="http://schemas.microsoft.com/office/drawing/2014/main" id="{F6F8FA57-C0DE-9E9E-FBB3-5B1BA02A02C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96200" y="-544559"/>
                      <a:ext cx="39305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/>
                              </a:rPr>
                              <m:t>𝒈</m:t>
                            </m:r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241" name="TextBox 240">
                      <a:extLst>
                        <a:ext uri="{FF2B5EF4-FFF2-40B4-BE49-F238E27FC236}">
                          <a16:creationId xmlns:a16="http://schemas.microsoft.com/office/drawing/2014/main" id="{F6F8FA57-C0DE-9E9E-FBB3-5B1BA02A02C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96200" y="-544559"/>
                      <a:ext cx="393056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2" name="TextBox 241">
                      <a:extLst>
                        <a:ext uri="{FF2B5EF4-FFF2-40B4-BE49-F238E27FC236}">
                          <a16:creationId xmlns:a16="http://schemas.microsoft.com/office/drawing/2014/main" id="{E6C23A60-3134-9A16-D88B-19A13730FB5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94721" y="171558"/>
                      <a:ext cx="38664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/>
                              </a:rPr>
                              <m:t>𝒅</m:t>
                            </m:r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242" name="TextBox 241">
                      <a:extLst>
                        <a:ext uri="{FF2B5EF4-FFF2-40B4-BE49-F238E27FC236}">
                          <a16:creationId xmlns:a16="http://schemas.microsoft.com/office/drawing/2014/main" id="{E6C23A60-3134-9A16-D88B-19A13730FB5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94721" y="171558"/>
                      <a:ext cx="386644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3" name="TextBox 242">
                    <a:extLst>
                      <a:ext uri="{FF2B5EF4-FFF2-40B4-BE49-F238E27FC236}">
                        <a16:creationId xmlns:a16="http://schemas.microsoft.com/office/drawing/2014/main" id="{2942CF3F-7777-0290-059B-2236229A6D37}"/>
                      </a:ext>
                    </a:extLst>
                  </p:cNvPr>
                  <p:cNvSpPr txBox="1"/>
                  <p:nvPr/>
                </p:nvSpPr>
                <p:spPr>
                  <a:xfrm>
                    <a:off x="304800" y="2409734"/>
                    <a:ext cx="156914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43" name="TextBox 242">
                    <a:extLst>
                      <a:ext uri="{FF2B5EF4-FFF2-40B4-BE49-F238E27FC236}">
                        <a16:creationId xmlns:a16="http://schemas.microsoft.com/office/drawing/2014/main" id="{2942CF3F-7777-0290-059B-2236229A6D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4800" y="2409734"/>
                    <a:ext cx="1569148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5" name="TextBox 244">
                    <a:extLst>
                      <a:ext uri="{FF2B5EF4-FFF2-40B4-BE49-F238E27FC236}">
                        <a16:creationId xmlns:a16="http://schemas.microsoft.com/office/drawing/2014/main" id="{978F07D9-3182-7992-E72A-E751E07356E2}"/>
                      </a:ext>
                    </a:extLst>
                  </p:cNvPr>
                  <p:cNvSpPr txBox="1"/>
                  <p:nvPr/>
                </p:nvSpPr>
                <p:spPr>
                  <a:xfrm>
                    <a:off x="3849676" y="2900639"/>
                    <a:ext cx="90037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45" name="TextBox 244">
                    <a:extLst>
                      <a:ext uri="{FF2B5EF4-FFF2-40B4-BE49-F238E27FC236}">
                        <a16:creationId xmlns:a16="http://schemas.microsoft.com/office/drawing/2014/main" id="{978F07D9-3182-7992-E72A-E751E07356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49676" y="2900639"/>
                    <a:ext cx="900375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6" name="TextBox 245">
                    <a:extLst>
                      <a:ext uri="{FF2B5EF4-FFF2-40B4-BE49-F238E27FC236}">
                        <a16:creationId xmlns:a16="http://schemas.microsoft.com/office/drawing/2014/main" id="{CCDF9726-C53E-67FE-1900-987303540786}"/>
                      </a:ext>
                    </a:extLst>
                  </p:cNvPr>
                  <p:cNvSpPr txBox="1"/>
                  <p:nvPr/>
                </p:nvSpPr>
                <p:spPr>
                  <a:xfrm>
                    <a:off x="5937447" y="2600425"/>
                    <a:ext cx="92454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46" name="TextBox 245">
                    <a:extLst>
                      <a:ext uri="{FF2B5EF4-FFF2-40B4-BE49-F238E27FC236}">
                        <a16:creationId xmlns:a16="http://schemas.microsoft.com/office/drawing/2014/main" id="{CCDF9726-C53E-67FE-1900-9873035407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37447" y="2600425"/>
                    <a:ext cx="924548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7" name="TextBox 246">
                    <a:extLst>
                      <a:ext uri="{FF2B5EF4-FFF2-40B4-BE49-F238E27FC236}">
                        <a16:creationId xmlns:a16="http://schemas.microsoft.com/office/drawing/2014/main" id="{1687EAA4-F36B-A978-B95F-8F188D133A13}"/>
                      </a:ext>
                    </a:extLst>
                  </p:cNvPr>
                  <p:cNvSpPr txBox="1"/>
                  <p:nvPr/>
                </p:nvSpPr>
                <p:spPr>
                  <a:xfrm>
                    <a:off x="7122012" y="2008306"/>
                    <a:ext cx="92922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47" name="TextBox 246">
                    <a:extLst>
                      <a:ext uri="{FF2B5EF4-FFF2-40B4-BE49-F238E27FC236}">
                        <a16:creationId xmlns:a16="http://schemas.microsoft.com/office/drawing/2014/main" id="{1687EAA4-F36B-A978-B95F-8F188D133A1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22012" y="2008306"/>
                    <a:ext cx="929229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CE60BA54-1D0E-E001-2B04-84D790460ED9}"/>
                      </a:ext>
                    </a:extLst>
                  </p:cNvPr>
                  <p:cNvSpPr txBox="1"/>
                  <p:nvPr/>
                </p:nvSpPr>
                <p:spPr>
                  <a:xfrm>
                    <a:off x="5881221" y="1464479"/>
                    <a:ext cx="89729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CE60BA54-1D0E-E001-2B04-84D790460E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1221" y="1464479"/>
                    <a:ext cx="897297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9" name="TextBox 248">
                    <a:extLst>
                      <a:ext uri="{FF2B5EF4-FFF2-40B4-BE49-F238E27FC236}">
                        <a16:creationId xmlns:a16="http://schemas.microsoft.com/office/drawing/2014/main" id="{CB26609D-4FB6-2DF2-0064-8E72232A3471}"/>
                      </a:ext>
                    </a:extLst>
                  </p:cNvPr>
                  <p:cNvSpPr txBox="1"/>
                  <p:nvPr/>
                </p:nvSpPr>
                <p:spPr>
                  <a:xfrm>
                    <a:off x="4826510" y="2005161"/>
                    <a:ext cx="92307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49" name="TextBox 248">
                    <a:extLst>
                      <a:ext uri="{FF2B5EF4-FFF2-40B4-BE49-F238E27FC236}">
                        <a16:creationId xmlns:a16="http://schemas.microsoft.com/office/drawing/2014/main" id="{CB26609D-4FB6-2DF2-0064-8E72232A34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26510" y="2005161"/>
                    <a:ext cx="923073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0" name="TextBox 249">
                    <a:extLst>
                      <a:ext uri="{FF2B5EF4-FFF2-40B4-BE49-F238E27FC236}">
                        <a16:creationId xmlns:a16="http://schemas.microsoft.com/office/drawing/2014/main" id="{B6F575BE-C445-41A0-B89D-BE72C2E7D699}"/>
                      </a:ext>
                    </a:extLst>
                  </p:cNvPr>
                  <p:cNvSpPr txBox="1"/>
                  <p:nvPr/>
                </p:nvSpPr>
                <p:spPr>
                  <a:xfrm>
                    <a:off x="1886457" y="1248772"/>
                    <a:ext cx="91428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50" name="TextBox 249">
                    <a:extLst>
                      <a:ext uri="{FF2B5EF4-FFF2-40B4-BE49-F238E27FC236}">
                        <a16:creationId xmlns:a16="http://schemas.microsoft.com/office/drawing/2014/main" id="{B6F575BE-C445-41A0-B89D-BE72C2E7D6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6457" y="1248772"/>
                    <a:ext cx="914289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1" name="TextBox 250">
                    <a:extLst>
                      <a:ext uri="{FF2B5EF4-FFF2-40B4-BE49-F238E27FC236}">
                        <a16:creationId xmlns:a16="http://schemas.microsoft.com/office/drawing/2014/main" id="{2E1338B7-9EF3-1033-ABC8-8C61A3CA05C6}"/>
                      </a:ext>
                    </a:extLst>
                  </p:cNvPr>
                  <p:cNvSpPr txBox="1"/>
                  <p:nvPr/>
                </p:nvSpPr>
                <p:spPr>
                  <a:xfrm>
                    <a:off x="2806084" y="2058848"/>
                    <a:ext cx="91460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51" name="TextBox 250">
                    <a:extLst>
                      <a:ext uri="{FF2B5EF4-FFF2-40B4-BE49-F238E27FC236}">
                        <a16:creationId xmlns:a16="http://schemas.microsoft.com/office/drawing/2014/main" id="{2E1338B7-9EF3-1033-ABC8-8C61A3CA05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06084" y="2058848"/>
                    <a:ext cx="914609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2" name="TextBox 251">
                    <a:extLst>
                      <a:ext uri="{FF2B5EF4-FFF2-40B4-BE49-F238E27FC236}">
                        <a16:creationId xmlns:a16="http://schemas.microsoft.com/office/drawing/2014/main" id="{B195F518-638D-EF09-EB28-CDC42E2389BD}"/>
                      </a:ext>
                    </a:extLst>
                  </p:cNvPr>
                  <p:cNvSpPr txBox="1"/>
                  <p:nvPr/>
                </p:nvSpPr>
                <p:spPr>
                  <a:xfrm>
                    <a:off x="3773371" y="1154994"/>
                    <a:ext cx="91800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52" name="TextBox 251">
                    <a:extLst>
                      <a:ext uri="{FF2B5EF4-FFF2-40B4-BE49-F238E27FC236}">
                        <a16:creationId xmlns:a16="http://schemas.microsoft.com/office/drawing/2014/main" id="{B195F518-638D-EF09-EB28-CDC42E2389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73371" y="1154994"/>
                    <a:ext cx="918008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977C279A-0F61-DC4A-9F78-444A7E85E577}"/>
              </a:ext>
            </a:extLst>
          </p:cNvPr>
          <p:cNvGrpSpPr/>
          <p:nvPr/>
        </p:nvGrpSpPr>
        <p:grpSpPr>
          <a:xfrm>
            <a:off x="911933" y="3733800"/>
            <a:ext cx="7172681" cy="2693966"/>
            <a:chOff x="911933" y="3733800"/>
            <a:chExt cx="7172681" cy="26939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7" name="TextBox 496">
                  <a:extLst>
                    <a:ext uri="{FF2B5EF4-FFF2-40B4-BE49-F238E27FC236}">
                      <a16:creationId xmlns:a16="http://schemas.microsoft.com/office/drawing/2014/main" id="{702219B8-C463-ADAD-03E6-79F456414523}"/>
                    </a:ext>
                  </a:extLst>
                </p:cNvPr>
                <p:cNvSpPr txBox="1"/>
                <p:nvPr/>
              </p:nvSpPr>
              <p:spPr>
                <a:xfrm>
                  <a:off x="7155385" y="5159576"/>
                  <a:ext cx="9292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deg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7" name="TextBox 496">
                  <a:extLst>
                    <a:ext uri="{FF2B5EF4-FFF2-40B4-BE49-F238E27FC236}">
                      <a16:creationId xmlns:a16="http://schemas.microsoft.com/office/drawing/2014/main" id="{702219B8-C463-ADAD-03E6-79F4564145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5385" y="5159576"/>
                  <a:ext cx="929229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8DCF6A0-AB26-9B07-92DE-BA471C94229F}"/>
                </a:ext>
              </a:extLst>
            </p:cNvPr>
            <p:cNvGrpSpPr/>
            <p:nvPr/>
          </p:nvGrpSpPr>
          <p:grpSpPr>
            <a:xfrm>
              <a:off x="911933" y="3733800"/>
              <a:ext cx="6903735" cy="2693966"/>
              <a:chOff x="911933" y="3733800"/>
              <a:chExt cx="6903735" cy="2693966"/>
            </a:xfrm>
          </p:grpSpPr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677D0FF0-F33C-2C86-42B7-227FAD2B1DE4}"/>
                  </a:ext>
                </a:extLst>
              </p:cNvPr>
              <p:cNvSpPr/>
              <p:nvPr/>
            </p:nvSpPr>
            <p:spPr>
              <a:xfrm>
                <a:off x="1262468" y="4789127"/>
                <a:ext cx="152400" cy="1524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585CF9E2-4FC7-B2A1-EFB3-58A0DE957572}"/>
                  </a:ext>
                </a:extLst>
              </p:cNvPr>
              <p:cNvSpPr/>
              <p:nvPr/>
            </p:nvSpPr>
            <p:spPr>
              <a:xfrm>
                <a:off x="2100668" y="5627327"/>
                <a:ext cx="152400" cy="1524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19CB03A8-2773-FCCA-A340-363D4404A1D5}"/>
                  </a:ext>
                </a:extLst>
              </p:cNvPr>
              <p:cNvSpPr/>
              <p:nvPr/>
            </p:nvSpPr>
            <p:spPr>
              <a:xfrm>
                <a:off x="2176868" y="3950927"/>
                <a:ext cx="152400" cy="1524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25EC0024-C2BE-8433-723A-6F504622F1BA}"/>
                  </a:ext>
                </a:extLst>
              </p:cNvPr>
              <p:cNvSpPr/>
              <p:nvPr/>
            </p:nvSpPr>
            <p:spPr>
              <a:xfrm>
                <a:off x="4005668" y="3950927"/>
                <a:ext cx="152400" cy="1524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39C36C58-08B7-DD12-5616-1D63DC8F5EDC}"/>
                  </a:ext>
                </a:extLst>
              </p:cNvPr>
              <p:cNvSpPr/>
              <p:nvPr/>
            </p:nvSpPr>
            <p:spPr>
              <a:xfrm>
                <a:off x="4005668" y="5601307"/>
                <a:ext cx="152400" cy="1524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C4F9786B-A084-B4F4-0507-22EF5F3A0FC5}"/>
                  </a:ext>
                </a:extLst>
              </p:cNvPr>
              <p:cNvSpPr/>
              <p:nvPr/>
            </p:nvSpPr>
            <p:spPr>
              <a:xfrm>
                <a:off x="4996268" y="4712927"/>
                <a:ext cx="152400" cy="1524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7ABF661F-C497-E2F6-EFF0-4C3BF2E1F4D5}"/>
                  </a:ext>
                </a:extLst>
              </p:cNvPr>
              <p:cNvSpPr/>
              <p:nvPr/>
            </p:nvSpPr>
            <p:spPr>
              <a:xfrm>
                <a:off x="6139268" y="4179527"/>
                <a:ext cx="152400" cy="1524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31EAC41B-1BB4-F285-270B-C66D731A1E34}"/>
                  </a:ext>
                </a:extLst>
              </p:cNvPr>
              <p:cNvSpPr/>
              <p:nvPr/>
            </p:nvSpPr>
            <p:spPr>
              <a:xfrm>
                <a:off x="6215468" y="5322527"/>
                <a:ext cx="152400" cy="1524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79BA715B-E8BF-5D7D-A682-0B6EEAC8966F}"/>
                  </a:ext>
                </a:extLst>
              </p:cNvPr>
              <p:cNvSpPr/>
              <p:nvPr/>
            </p:nvSpPr>
            <p:spPr>
              <a:xfrm>
                <a:off x="7282268" y="4712927"/>
                <a:ext cx="152400" cy="1524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D5707813-31DC-31BD-0832-C869571144A5}"/>
                  </a:ext>
                </a:extLst>
              </p:cNvPr>
              <p:cNvSpPr/>
              <p:nvPr/>
            </p:nvSpPr>
            <p:spPr>
              <a:xfrm>
                <a:off x="3091268" y="4789127"/>
                <a:ext cx="152400" cy="1524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2EB92874-3EA9-A11D-B32D-D1AD077469A6}"/>
                  </a:ext>
                </a:extLst>
              </p:cNvPr>
              <p:cNvCxnSpPr>
                <a:stCxn id="255" idx="5"/>
                <a:endCxn id="256" idx="1"/>
              </p:cNvCxnSpPr>
              <p:nvPr/>
            </p:nvCxnSpPr>
            <p:spPr>
              <a:xfrm>
                <a:off x="1392550" y="4919209"/>
                <a:ext cx="730436" cy="7304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48C5D89B-9102-9B4A-76FD-615DC18145B0}"/>
                  </a:ext>
                </a:extLst>
              </p:cNvPr>
              <p:cNvCxnSpPr>
                <a:stCxn id="255" idx="7"/>
                <a:endCxn id="257" idx="3"/>
              </p:cNvCxnSpPr>
              <p:nvPr/>
            </p:nvCxnSpPr>
            <p:spPr>
              <a:xfrm flipV="1">
                <a:off x="1392550" y="4081009"/>
                <a:ext cx="806636" cy="7304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6F655CF5-2964-BFF8-5DC6-C668844697FA}"/>
                  </a:ext>
                </a:extLst>
              </p:cNvPr>
              <p:cNvCxnSpPr>
                <a:stCxn id="264" idx="1"/>
                <a:endCxn id="257" idx="5"/>
              </p:cNvCxnSpPr>
              <p:nvPr/>
            </p:nvCxnSpPr>
            <p:spPr>
              <a:xfrm flipH="1" flipV="1">
                <a:off x="2306950" y="4081009"/>
                <a:ext cx="806636" cy="7304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2B771197-9EFF-5810-3F23-E8D8EA946AC0}"/>
                  </a:ext>
                </a:extLst>
              </p:cNvPr>
              <p:cNvCxnSpPr>
                <a:stCxn id="264" idx="7"/>
                <a:endCxn id="258" idx="3"/>
              </p:cNvCxnSpPr>
              <p:nvPr/>
            </p:nvCxnSpPr>
            <p:spPr>
              <a:xfrm flipV="1">
                <a:off x="3221350" y="4081009"/>
                <a:ext cx="806636" cy="7304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BBD1CD71-C14E-8CFA-3358-E970DAF5119A}"/>
                  </a:ext>
                </a:extLst>
              </p:cNvPr>
              <p:cNvCxnSpPr>
                <a:stCxn id="256" idx="7"/>
                <a:endCxn id="259" idx="2"/>
              </p:cNvCxnSpPr>
              <p:nvPr/>
            </p:nvCxnSpPr>
            <p:spPr>
              <a:xfrm>
                <a:off x="2230750" y="5649645"/>
                <a:ext cx="1774918" cy="2786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D01201A3-1F6B-8C51-27C4-162D6AE46CC7}"/>
                  </a:ext>
                </a:extLst>
              </p:cNvPr>
              <p:cNvCxnSpPr>
                <a:stCxn id="256" idx="7"/>
                <a:endCxn id="264" idx="3"/>
              </p:cNvCxnSpPr>
              <p:nvPr/>
            </p:nvCxnSpPr>
            <p:spPr>
              <a:xfrm flipV="1">
                <a:off x="2230750" y="4919209"/>
                <a:ext cx="882836" cy="7304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E215EE88-6021-C918-E005-37BF3085372B}"/>
                  </a:ext>
                </a:extLst>
              </p:cNvPr>
              <p:cNvCxnSpPr>
                <a:stCxn id="258" idx="5"/>
                <a:endCxn id="260" idx="1"/>
              </p:cNvCxnSpPr>
              <p:nvPr/>
            </p:nvCxnSpPr>
            <p:spPr>
              <a:xfrm>
                <a:off x="4135750" y="4081009"/>
                <a:ext cx="882836" cy="6542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9E0A0F9A-84D8-8C7D-F2A7-7F06FDFB51A9}"/>
                  </a:ext>
                </a:extLst>
              </p:cNvPr>
              <p:cNvCxnSpPr>
                <a:stCxn id="259" idx="7"/>
                <a:endCxn id="260" idx="3"/>
              </p:cNvCxnSpPr>
              <p:nvPr/>
            </p:nvCxnSpPr>
            <p:spPr>
              <a:xfrm flipV="1">
                <a:off x="4135750" y="4843009"/>
                <a:ext cx="882836" cy="78061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23BAF9F5-5C07-3AE7-57C6-580B87970680}"/>
                  </a:ext>
                </a:extLst>
              </p:cNvPr>
              <p:cNvCxnSpPr>
                <a:stCxn id="259" idx="1"/>
                <a:endCxn id="264" idx="5"/>
              </p:cNvCxnSpPr>
              <p:nvPr/>
            </p:nvCxnSpPr>
            <p:spPr>
              <a:xfrm flipH="1" flipV="1">
                <a:off x="3221350" y="4919209"/>
                <a:ext cx="806636" cy="70441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034FA7D6-2EE9-8E1C-4033-204EAEC4E8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06950" y="4027127"/>
                <a:ext cx="1721036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FCCB2B8D-32E6-50C8-72D2-D9F7328AFD2D}"/>
                  </a:ext>
                </a:extLst>
              </p:cNvPr>
              <p:cNvCxnSpPr>
                <a:stCxn id="261" idx="3"/>
                <a:endCxn id="260" idx="6"/>
              </p:cNvCxnSpPr>
              <p:nvPr/>
            </p:nvCxnSpPr>
            <p:spPr>
              <a:xfrm flipH="1">
                <a:off x="5148668" y="4309609"/>
                <a:ext cx="1012918" cy="47951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C788A05-3D14-04E2-0FCA-B0E1D421F7F6}"/>
                  </a:ext>
                </a:extLst>
              </p:cNvPr>
              <p:cNvCxnSpPr>
                <a:stCxn id="263" idx="1"/>
                <a:endCxn id="261" idx="5"/>
              </p:cNvCxnSpPr>
              <p:nvPr/>
            </p:nvCxnSpPr>
            <p:spPr>
              <a:xfrm flipH="1" flipV="1">
                <a:off x="6269350" y="4309609"/>
                <a:ext cx="1035236" cy="4256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2BF31DA0-58AF-0D31-C1AA-940A9E9BFF60}"/>
                  </a:ext>
                </a:extLst>
              </p:cNvPr>
              <p:cNvCxnSpPr>
                <a:stCxn id="262" idx="2"/>
                <a:endCxn id="260" idx="5"/>
              </p:cNvCxnSpPr>
              <p:nvPr/>
            </p:nvCxnSpPr>
            <p:spPr>
              <a:xfrm flipH="1" flipV="1">
                <a:off x="5126350" y="4843009"/>
                <a:ext cx="1089118" cy="55571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32A46723-20F2-A10C-2B2B-9045F5FE2BD3}"/>
                  </a:ext>
                </a:extLst>
              </p:cNvPr>
              <p:cNvCxnSpPr>
                <a:stCxn id="262" idx="6"/>
                <a:endCxn id="263" idx="3"/>
              </p:cNvCxnSpPr>
              <p:nvPr/>
            </p:nvCxnSpPr>
            <p:spPr>
              <a:xfrm flipV="1">
                <a:off x="6367868" y="4843009"/>
                <a:ext cx="936718" cy="55571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8CE4E094-56C8-6DF7-3E88-C88C729B0FED}"/>
                  </a:ext>
                </a:extLst>
              </p:cNvPr>
              <p:cNvCxnSpPr>
                <a:stCxn id="259" idx="0"/>
                <a:endCxn id="258" idx="4"/>
              </p:cNvCxnSpPr>
              <p:nvPr/>
            </p:nvCxnSpPr>
            <p:spPr>
              <a:xfrm flipV="1">
                <a:off x="4081868" y="4103327"/>
                <a:ext cx="0" cy="149798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0" name="Group 279">
                <a:extLst>
                  <a:ext uri="{FF2B5EF4-FFF2-40B4-BE49-F238E27FC236}">
                    <a16:creationId xmlns:a16="http://schemas.microsoft.com/office/drawing/2014/main" id="{6149AA77-2525-C07E-BCB9-91CEB578737D}"/>
                  </a:ext>
                </a:extLst>
              </p:cNvPr>
              <p:cNvGrpSpPr/>
              <p:nvPr/>
            </p:nvGrpSpPr>
            <p:grpSpPr>
              <a:xfrm rot="16686468">
                <a:off x="3875748" y="4715837"/>
                <a:ext cx="437629" cy="279410"/>
                <a:chOff x="2933700" y="4038600"/>
                <a:chExt cx="723900" cy="439550"/>
              </a:xfrm>
            </p:grpSpPr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98090CFC-6A3C-7E9B-FA5A-12AA65577357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82" name="Group 281">
                  <a:extLst>
                    <a:ext uri="{FF2B5EF4-FFF2-40B4-BE49-F238E27FC236}">
                      <a16:creationId xmlns:a16="http://schemas.microsoft.com/office/drawing/2014/main" id="{49B66C16-60DE-9DF5-F60F-5BE0D54FE690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283" name="Straight Connector 282">
                    <a:extLst>
                      <a:ext uri="{FF2B5EF4-FFF2-40B4-BE49-F238E27FC236}">
                        <a16:creationId xmlns:a16="http://schemas.microsoft.com/office/drawing/2014/main" id="{8DB39A54-2015-3712-3A5C-9FE3BC0058F9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4" name="Straight Connector 283">
                    <a:extLst>
                      <a:ext uri="{FF2B5EF4-FFF2-40B4-BE49-F238E27FC236}">
                        <a16:creationId xmlns:a16="http://schemas.microsoft.com/office/drawing/2014/main" id="{6804236F-75C2-D6EC-FE87-73708D9C4816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5" name="Straight Connector 284">
                    <a:extLst>
                      <a:ext uri="{FF2B5EF4-FFF2-40B4-BE49-F238E27FC236}">
                        <a16:creationId xmlns:a16="http://schemas.microsoft.com/office/drawing/2014/main" id="{0A9D2C84-06C8-FFBE-BC87-FB8920A0211C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6" name="Straight Connector 285">
                    <a:extLst>
                      <a:ext uri="{FF2B5EF4-FFF2-40B4-BE49-F238E27FC236}">
                        <a16:creationId xmlns:a16="http://schemas.microsoft.com/office/drawing/2014/main" id="{5A68E732-54B0-7DBA-7A9E-7DF6793C359F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7" name="Straight Connector 286">
                    <a:extLst>
                      <a:ext uri="{FF2B5EF4-FFF2-40B4-BE49-F238E27FC236}">
                        <a16:creationId xmlns:a16="http://schemas.microsoft.com/office/drawing/2014/main" id="{9524753D-34E4-5572-50E5-F5951F3D1C70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8" name="Straight Connector 287">
                    <a:extLst>
                      <a:ext uri="{FF2B5EF4-FFF2-40B4-BE49-F238E27FC236}">
                        <a16:creationId xmlns:a16="http://schemas.microsoft.com/office/drawing/2014/main" id="{13929B12-6645-9FB3-EDA0-216DF9938BD6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9" name="Straight Connector 288">
                    <a:extLst>
                      <a:ext uri="{FF2B5EF4-FFF2-40B4-BE49-F238E27FC236}">
                        <a16:creationId xmlns:a16="http://schemas.microsoft.com/office/drawing/2014/main" id="{702C3890-66D8-596B-B830-BEE519C23892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F75A4989-DD7C-CB9D-55B9-AEE5C573ED7B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64F90C0C-38AF-F4DD-8E51-350D9468BE9A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2CCA7856-27BC-E2AA-D5F4-D0427E145162}"/>
                  </a:ext>
                </a:extLst>
              </p:cNvPr>
              <p:cNvGrpSpPr/>
              <p:nvPr/>
            </p:nvGrpSpPr>
            <p:grpSpPr>
              <a:xfrm rot="19378890">
                <a:off x="3431908" y="4292075"/>
                <a:ext cx="437629" cy="279410"/>
                <a:chOff x="2933700" y="4038600"/>
                <a:chExt cx="723900" cy="439550"/>
              </a:xfrm>
            </p:grpSpPr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2C089CC8-CCF6-34A9-6EC1-0235C9973B8B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94" name="Group 293">
                  <a:extLst>
                    <a:ext uri="{FF2B5EF4-FFF2-40B4-BE49-F238E27FC236}">
                      <a16:creationId xmlns:a16="http://schemas.microsoft.com/office/drawing/2014/main" id="{E7AA0886-3C6C-7FA8-98D3-84A666926B54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596FE740-3113-DFB2-1F1A-2816371C6536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715B49D0-DFAD-9707-BF92-D30B93F278D9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7" name="Straight Connector 296">
                    <a:extLst>
                      <a:ext uri="{FF2B5EF4-FFF2-40B4-BE49-F238E27FC236}">
                        <a16:creationId xmlns:a16="http://schemas.microsoft.com/office/drawing/2014/main" id="{596978AA-7835-6C8B-1E8C-9890DCA8C9BE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52493165-05F8-0A2B-F67C-C9997882946B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CA438AD6-3E9E-D8C6-19E2-C2EF9A7E4E47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FEC3153F-E074-8038-90E0-DF12FE1E0AB7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1" name="Straight Connector 300">
                    <a:extLst>
                      <a:ext uri="{FF2B5EF4-FFF2-40B4-BE49-F238E27FC236}">
                        <a16:creationId xmlns:a16="http://schemas.microsoft.com/office/drawing/2014/main" id="{3DE46005-1CED-3918-B853-891625B09241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2" name="Straight Connector 301">
                    <a:extLst>
                      <a:ext uri="{FF2B5EF4-FFF2-40B4-BE49-F238E27FC236}">
                        <a16:creationId xmlns:a16="http://schemas.microsoft.com/office/drawing/2014/main" id="{7BB6A5CA-A3C9-9174-D316-4A60ED5648EE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3" name="Straight Connector 302">
                    <a:extLst>
                      <a:ext uri="{FF2B5EF4-FFF2-40B4-BE49-F238E27FC236}">
                        <a16:creationId xmlns:a16="http://schemas.microsoft.com/office/drawing/2014/main" id="{CE1B0FD4-5BF3-D574-C194-4EF1B964E13E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04" name="Group 303">
                <a:extLst>
                  <a:ext uri="{FF2B5EF4-FFF2-40B4-BE49-F238E27FC236}">
                    <a16:creationId xmlns:a16="http://schemas.microsoft.com/office/drawing/2014/main" id="{9F527BB2-A9D3-694C-2320-8CD15E4D575D}"/>
                  </a:ext>
                </a:extLst>
              </p:cNvPr>
              <p:cNvGrpSpPr/>
              <p:nvPr/>
            </p:nvGrpSpPr>
            <p:grpSpPr>
              <a:xfrm rot="19378890">
                <a:off x="1607277" y="4253733"/>
                <a:ext cx="437629" cy="279410"/>
                <a:chOff x="2933700" y="4038600"/>
                <a:chExt cx="723900" cy="439550"/>
              </a:xfrm>
            </p:grpSpPr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2397BE90-02AF-3D01-9119-EA45CA025052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06" name="Group 305">
                  <a:extLst>
                    <a:ext uri="{FF2B5EF4-FFF2-40B4-BE49-F238E27FC236}">
                      <a16:creationId xmlns:a16="http://schemas.microsoft.com/office/drawing/2014/main" id="{67995619-1DCD-C1DC-27EE-55AAEC30BF37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307" name="Straight Connector 306">
                    <a:extLst>
                      <a:ext uri="{FF2B5EF4-FFF2-40B4-BE49-F238E27FC236}">
                        <a16:creationId xmlns:a16="http://schemas.microsoft.com/office/drawing/2014/main" id="{AA03120F-A3CA-D3D1-2FCE-5F261C69FB0E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8" name="Straight Connector 307">
                    <a:extLst>
                      <a:ext uri="{FF2B5EF4-FFF2-40B4-BE49-F238E27FC236}">
                        <a16:creationId xmlns:a16="http://schemas.microsoft.com/office/drawing/2014/main" id="{D6CE473A-9F54-6182-EF04-CBDD267889CE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9" name="Straight Connector 308">
                    <a:extLst>
                      <a:ext uri="{FF2B5EF4-FFF2-40B4-BE49-F238E27FC236}">
                        <a16:creationId xmlns:a16="http://schemas.microsoft.com/office/drawing/2014/main" id="{099AA82B-3092-BECA-2561-430C36393113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0" name="Straight Connector 309">
                    <a:extLst>
                      <a:ext uri="{FF2B5EF4-FFF2-40B4-BE49-F238E27FC236}">
                        <a16:creationId xmlns:a16="http://schemas.microsoft.com/office/drawing/2014/main" id="{48106174-71B5-C5A4-6416-2CB340998809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1" name="Straight Connector 310">
                    <a:extLst>
                      <a:ext uri="{FF2B5EF4-FFF2-40B4-BE49-F238E27FC236}">
                        <a16:creationId xmlns:a16="http://schemas.microsoft.com/office/drawing/2014/main" id="{A7C53878-5748-1438-9701-FAD6B9A6EA33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2" name="Straight Connector 311">
                    <a:extLst>
                      <a:ext uri="{FF2B5EF4-FFF2-40B4-BE49-F238E27FC236}">
                        <a16:creationId xmlns:a16="http://schemas.microsoft.com/office/drawing/2014/main" id="{49129A74-4B83-D490-6536-D1976BB10F7F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3" name="Straight Connector 312">
                    <a:extLst>
                      <a:ext uri="{FF2B5EF4-FFF2-40B4-BE49-F238E27FC236}">
                        <a16:creationId xmlns:a16="http://schemas.microsoft.com/office/drawing/2014/main" id="{FBD38BDB-6D94-D209-DBB8-BE29E771E757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4" name="Straight Connector 313">
                    <a:extLst>
                      <a:ext uri="{FF2B5EF4-FFF2-40B4-BE49-F238E27FC236}">
                        <a16:creationId xmlns:a16="http://schemas.microsoft.com/office/drawing/2014/main" id="{B7820655-09A4-F4DE-44CE-09A79B8E5C4A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5" name="Straight Connector 314">
                    <a:extLst>
                      <a:ext uri="{FF2B5EF4-FFF2-40B4-BE49-F238E27FC236}">
                        <a16:creationId xmlns:a16="http://schemas.microsoft.com/office/drawing/2014/main" id="{1B27F5E3-D88D-B325-A2E1-C2ABB80C7B75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16" name="Group 315">
                <a:extLst>
                  <a:ext uri="{FF2B5EF4-FFF2-40B4-BE49-F238E27FC236}">
                    <a16:creationId xmlns:a16="http://schemas.microsoft.com/office/drawing/2014/main" id="{D155DF5C-A789-F5E4-0CA0-A204A391F1AE}"/>
                  </a:ext>
                </a:extLst>
              </p:cNvPr>
              <p:cNvGrpSpPr/>
              <p:nvPr/>
            </p:nvGrpSpPr>
            <p:grpSpPr>
              <a:xfrm rot="19378890">
                <a:off x="2461230" y="5091933"/>
                <a:ext cx="437629" cy="279410"/>
                <a:chOff x="2933700" y="4038600"/>
                <a:chExt cx="723900" cy="439550"/>
              </a:xfrm>
            </p:grpSpPr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8B51ADB0-4BC6-201F-C970-FD74458D0CEF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18" name="Group 317">
                  <a:extLst>
                    <a:ext uri="{FF2B5EF4-FFF2-40B4-BE49-F238E27FC236}">
                      <a16:creationId xmlns:a16="http://schemas.microsoft.com/office/drawing/2014/main" id="{E88F2B32-C606-8EFA-DB01-4699FE8E5F65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319" name="Straight Connector 318">
                    <a:extLst>
                      <a:ext uri="{FF2B5EF4-FFF2-40B4-BE49-F238E27FC236}">
                        <a16:creationId xmlns:a16="http://schemas.microsoft.com/office/drawing/2014/main" id="{4D4E8548-AAB4-7CF6-856A-F45941587B48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0" name="Straight Connector 319">
                    <a:extLst>
                      <a:ext uri="{FF2B5EF4-FFF2-40B4-BE49-F238E27FC236}">
                        <a16:creationId xmlns:a16="http://schemas.microsoft.com/office/drawing/2014/main" id="{7C677114-7AE5-E1CF-2FBD-FA59E66B4160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1" name="Straight Connector 320">
                    <a:extLst>
                      <a:ext uri="{FF2B5EF4-FFF2-40B4-BE49-F238E27FC236}">
                        <a16:creationId xmlns:a16="http://schemas.microsoft.com/office/drawing/2014/main" id="{788346BF-BA8B-1344-8AA6-1F89B2819B7C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2" name="Straight Connector 321">
                    <a:extLst>
                      <a:ext uri="{FF2B5EF4-FFF2-40B4-BE49-F238E27FC236}">
                        <a16:creationId xmlns:a16="http://schemas.microsoft.com/office/drawing/2014/main" id="{4833E845-5CD7-D293-40B6-9838675F131E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3" name="Straight Connector 322">
                    <a:extLst>
                      <a:ext uri="{FF2B5EF4-FFF2-40B4-BE49-F238E27FC236}">
                        <a16:creationId xmlns:a16="http://schemas.microsoft.com/office/drawing/2014/main" id="{E8E4FFCA-3834-380D-9739-6DF59DDA663A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4" name="Straight Connector 323">
                    <a:extLst>
                      <a:ext uri="{FF2B5EF4-FFF2-40B4-BE49-F238E27FC236}">
                        <a16:creationId xmlns:a16="http://schemas.microsoft.com/office/drawing/2014/main" id="{29FF0155-B299-EC83-3113-A41663B49EF4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5" name="Straight Connector 324">
                    <a:extLst>
                      <a:ext uri="{FF2B5EF4-FFF2-40B4-BE49-F238E27FC236}">
                        <a16:creationId xmlns:a16="http://schemas.microsoft.com/office/drawing/2014/main" id="{53426523-482B-7975-D8B9-C7A221A30798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6" name="Straight Connector 325">
                    <a:extLst>
                      <a:ext uri="{FF2B5EF4-FFF2-40B4-BE49-F238E27FC236}">
                        <a16:creationId xmlns:a16="http://schemas.microsoft.com/office/drawing/2014/main" id="{589350B6-4372-09A8-A9F7-87ACF7E5932C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7" name="Straight Connector 326">
                    <a:extLst>
                      <a:ext uri="{FF2B5EF4-FFF2-40B4-BE49-F238E27FC236}">
                        <a16:creationId xmlns:a16="http://schemas.microsoft.com/office/drawing/2014/main" id="{A5F2C46E-3232-BA78-5A68-38A522392E07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1F629F83-BD75-5C92-0671-06DF4173DF49}"/>
                  </a:ext>
                </a:extLst>
              </p:cNvPr>
              <p:cNvGrpSpPr/>
              <p:nvPr/>
            </p:nvGrpSpPr>
            <p:grpSpPr>
              <a:xfrm rot="209594">
                <a:off x="2874133" y="5488745"/>
                <a:ext cx="437629" cy="279410"/>
                <a:chOff x="2933700" y="4038600"/>
                <a:chExt cx="723900" cy="439550"/>
              </a:xfrm>
            </p:grpSpPr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019F2D25-E4A4-5DBD-F949-87A8D3136FB8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30" name="Group 329">
                  <a:extLst>
                    <a:ext uri="{FF2B5EF4-FFF2-40B4-BE49-F238E27FC236}">
                      <a16:creationId xmlns:a16="http://schemas.microsoft.com/office/drawing/2014/main" id="{902043DF-8308-C996-2F62-CB15C9366146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03497FA0-17CA-D080-A132-90E864B06417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3679B186-5D53-1D24-6AE8-4E8BE7BF7130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07AD9979-8B02-7E58-E459-89EF4C581470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A709026-D5C9-2265-AB30-A9DE5F540E1A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00CADE13-0C31-AA16-A11A-B3F64DC99DC5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C458A56F-0B35-29BE-3A82-7A01ED784F16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CE874C95-DE5A-E217-F237-EEC210EAF594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21D3B4D0-CC79-DE65-CC41-06D8909811FC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A54C78AA-02A4-AFEC-F548-7BBAADCCA037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40" name="Group 339">
                <a:extLst>
                  <a:ext uri="{FF2B5EF4-FFF2-40B4-BE49-F238E27FC236}">
                    <a16:creationId xmlns:a16="http://schemas.microsoft.com/office/drawing/2014/main" id="{E40F9AA9-9C77-AB29-1E67-FC85493CCCD7}"/>
                  </a:ext>
                </a:extLst>
              </p:cNvPr>
              <p:cNvGrpSpPr/>
              <p:nvPr/>
            </p:nvGrpSpPr>
            <p:grpSpPr>
              <a:xfrm rot="2742835">
                <a:off x="3381658" y="5081033"/>
                <a:ext cx="437629" cy="279410"/>
                <a:chOff x="2933700" y="4038600"/>
                <a:chExt cx="723900" cy="439550"/>
              </a:xfrm>
            </p:grpSpPr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DD444A24-3E64-BEB4-5A48-959E4542877B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42" name="Group 341">
                  <a:extLst>
                    <a:ext uri="{FF2B5EF4-FFF2-40B4-BE49-F238E27FC236}">
                      <a16:creationId xmlns:a16="http://schemas.microsoft.com/office/drawing/2014/main" id="{855157E1-BFED-D20C-BBC8-F259181D8059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343" name="Straight Connector 342">
                    <a:extLst>
                      <a:ext uri="{FF2B5EF4-FFF2-40B4-BE49-F238E27FC236}">
                        <a16:creationId xmlns:a16="http://schemas.microsoft.com/office/drawing/2014/main" id="{20342B6D-7EEA-EDFA-9C39-2E79EC5915CB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4" name="Straight Connector 343">
                    <a:extLst>
                      <a:ext uri="{FF2B5EF4-FFF2-40B4-BE49-F238E27FC236}">
                        <a16:creationId xmlns:a16="http://schemas.microsoft.com/office/drawing/2014/main" id="{1681359F-F582-22E2-5980-439794F070E5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5" name="Straight Connector 344">
                    <a:extLst>
                      <a:ext uri="{FF2B5EF4-FFF2-40B4-BE49-F238E27FC236}">
                        <a16:creationId xmlns:a16="http://schemas.microsoft.com/office/drawing/2014/main" id="{C74F98B3-8153-D517-C63E-E3185D0B2055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6" name="Straight Connector 345">
                    <a:extLst>
                      <a:ext uri="{FF2B5EF4-FFF2-40B4-BE49-F238E27FC236}">
                        <a16:creationId xmlns:a16="http://schemas.microsoft.com/office/drawing/2014/main" id="{A09C7C05-B1A5-9F51-4BF8-CC6EA0B709F7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7" name="Straight Connector 346">
                    <a:extLst>
                      <a:ext uri="{FF2B5EF4-FFF2-40B4-BE49-F238E27FC236}">
                        <a16:creationId xmlns:a16="http://schemas.microsoft.com/office/drawing/2014/main" id="{E97AE2A1-822A-827C-F7EC-B473FAC3E4D0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8" name="Straight Connector 347">
                    <a:extLst>
                      <a:ext uri="{FF2B5EF4-FFF2-40B4-BE49-F238E27FC236}">
                        <a16:creationId xmlns:a16="http://schemas.microsoft.com/office/drawing/2014/main" id="{41E07BAD-57C9-6E37-6856-1D04C6885489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9" name="Straight Connector 348">
                    <a:extLst>
                      <a:ext uri="{FF2B5EF4-FFF2-40B4-BE49-F238E27FC236}">
                        <a16:creationId xmlns:a16="http://schemas.microsoft.com/office/drawing/2014/main" id="{AA6E7D5D-38DD-F4A8-D952-CA623B6D042A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999E70BE-7AC7-BDC5-D509-3DB35EB63950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400FA32D-5F2F-DA53-00AD-FD019A3F30D1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52" name="Group 351">
                <a:extLst>
                  <a:ext uri="{FF2B5EF4-FFF2-40B4-BE49-F238E27FC236}">
                    <a16:creationId xmlns:a16="http://schemas.microsoft.com/office/drawing/2014/main" id="{869A7379-A033-9D2B-E8B2-D66131B831A9}"/>
                  </a:ext>
                </a:extLst>
              </p:cNvPr>
              <p:cNvGrpSpPr/>
              <p:nvPr/>
            </p:nvGrpSpPr>
            <p:grpSpPr>
              <a:xfrm rot="2742835">
                <a:off x="2543458" y="4319033"/>
                <a:ext cx="437629" cy="279410"/>
                <a:chOff x="2933700" y="4038600"/>
                <a:chExt cx="723900" cy="439550"/>
              </a:xfrm>
            </p:grpSpPr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B9951DC5-AF0F-8E22-B2F0-A27710BAF89C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54" name="Group 353">
                  <a:extLst>
                    <a:ext uri="{FF2B5EF4-FFF2-40B4-BE49-F238E27FC236}">
                      <a16:creationId xmlns:a16="http://schemas.microsoft.com/office/drawing/2014/main" id="{9296A697-7E14-569A-08BB-BEB6A99E7960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78533B23-E21F-49B8-3373-D72A602AD2C5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C4B688CF-15B9-6A37-246E-F1FEDB9B9C40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60A5A374-2008-EA2E-6E05-FD8F87824F50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DF1C80BE-600A-EABD-8B8F-B2AF92B56C8C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462DD652-1603-E399-0AE0-1952238E139C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584B9F24-6013-FAA3-784D-D2A1D91DD002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088BF8FA-3EE8-FEEF-E69B-944151BAC854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2" name="Straight Connector 361">
                    <a:extLst>
                      <a:ext uri="{FF2B5EF4-FFF2-40B4-BE49-F238E27FC236}">
                        <a16:creationId xmlns:a16="http://schemas.microsoft.com/office/drawing/2014/main" id="{F8B94798-2637-757A-4741-319AF7084137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Straight Connector 362">
                    <a:extLst>
                      <a:ext uri="{FF2B5EF4-FFF2-40B4-BE49-F238E27FC236}">
                        <a16:creationId xmlns:a16="http://schemas.microsoft.com/office/drawing/2014/main" id="{1042CC94-A749-3312-0C78-60421D10B31B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64" name="Group 363">
                <a:extLst>
                  <a:ext uri="{FF2B5EF4-FFF2-40B4-BE49-F238E27FC236}">
                    <a16:creationId xmlns:a16="http://schemas.microsoft.com/office/drawing/2014/main" id="{27B4E7E2-443E-573E-8A9F-47D83DB24109}"/>
                  </a:ext>
                </a:extLst>
              </p:cNvPr>
              <p:cNvGrpSpPr/>
              <p:nvPr/>
            </p:nvGrpSpPr>
            <p:grpSpPr>
              <a:xfrm rot="3156239">
                <a:off x="1525049" y="5081033"/>
                <a:ext cx="437629" cy="279410"/>
                <a:chOff x="2933700" y="4038600"/>
                <a:chExt cx="723900" cy="439550"/>
              </a:xfrm>
            </p:grpSpPr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023D59F1-630F-0C36-7661-CF698FE22D3C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66" name="Group 365">
                  <a:extLst>
                    <a:ext uri="{FF2B5EF4-FFF2-40B4-BE49-F238E27FC236}">
                      <a16:creationId xmlns:a16="http://schemas.microsoft.com/office/drawing/2014/main" id="{04D1ABE6-E1A4-1207-E5A4-4DC9B97B04A6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367" name="Straight Connector 366">
                    <a:extLst>
                      <a:ext uri="{FF2B5EF4-FFF2-40B4-BE49-F238E27FC236}">
                        <a16:creationId xmlns:a16="http://schemas.microsoft.com/office/drawing/2014/main" id="{0D1B2690-A56B-F41C-C464-40FB747C7223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8" name="Straight Connector 367">
                    <a:extLst>
                      <a:ext uri="{FF2B5EF4-FFF2-40B4-BE49-F238E27FC236}">
                        <a16:creationId xmlns:a16="http://schemas.microsoft.com/office/drawing/2014/main" id="{8621E03C-4A42-29FE-6252-D8CF20183D20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9" name="Straight Connector 368">
                    <a:extLst>
                      <a:ext uri="{FF2B5EF4-FFF2-40B4-BE49-F238E27FC236}">
                        <a16:creationId xmlns:a16="http://schemas.microsoft.com/office/drawing/2014/main" id="{C92B73EB-9124-6B9E-BE2A-CCA094DBDE18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0" name="Straight Connector 369">
                    <a:extLst>
                      <a:ext uri="{FF2B5EF4-FFF2-40B4-BE49-F238E27FC236}">
                        <a16:creationId xmlns:a16="http://schemas.microsoft.com/office/drawing/2014/main" id="{E0ABD592-18F9-403D-401D-E17D63E9C305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1" name="Straight Connector 370">
                    <a:extLst>
                      <a:ext uri="{FF2B5EF4-FFF2-40B4-BE49-F238E27FC236}">
                        <a16:creationId xmlns:a16="http://schemas.microsoft.com/office/drawing/2014/main" id="{D212C3EB-34FB-A1E5-B596-0AA58883FE23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DB700F34-DFE9-BEB8-D3B2-CE00E5743722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74D3C554-ABB8-18EA-F9B2-02A457AA42B3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67753047-1050-9CC6-1992-A2F2FCD84BE7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E84A01D5-B060-4EE9-81C0-67AE4477382D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2225AF09-3271-FCA8-84F5-8D3B79DBA272}"/>
                  </a:ext>
                </a:extLst>
              </p:cNvPr>
              <p:cNvGrpSpPr/>
              <p:nvPr/>
            </p:nvGrpSpPr>
            <p:grpSpPr>
              <a:xfrm rot="209594">
                <a:off x="2946974" y="3887800"/>
                <a:ext cx="437629" cy="279410"/>
                <a:chOff x="2933700" y="4038600"/>
                <a:chExt cx="723900" cy="439550"/>
              </a:xfrm>
            </p:grpSpPr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96BE9DE5-CCAB-6128-E3A5-957421C0827B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78" name="Group 377">
                  <a:extLst>
                    <a:ext uri="{FF2B5EF4-FFF2-40B4-BE49-F238E27FC236}">
                      <a16:creationId xmlns:a16="http://schemas.microsoft.com/office/drawing/2014/main" id="{C4159D04-1ECF-FA87-39B1-815D67C5747D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A0BF1D42-18AE-00E0-66C1-3DC6865AEBA5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7D7D8BA3-6B8A-97A3-3D59-9EA89DA5FC8E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0FD36017-89B7-9DE1-26C5-539A12BDBC97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EFFD8EDE-5CE9-D759-568A-3DFF5991AD32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856BAF65-C503-DFA4-6C49-1BC52BE07226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4" name="Straight Connector 383">
                    <a:extLst>
                      <a:ext uri="{FF2B5EF4-FFF2-40B4-BE49-F238E27FC236}">
                        <a16:creationId xmlns:a16="http://schemas.microsoft.com/office/drawing/2014/main" id="{99202140-997E-9931-9366-0AAAD8B41008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5" name="Straight Connector 384">
                    <a:extLst>
                      <a:ext uri="{FF2B5EF4-FFF2-40B4-BE49-F238E27FC236}">
                        <a16:creationId xmlns:a16="http://schemas.microsoft.com/office/drawing/2014/main" id="{637C4DD5-24BD-AC6D-B2E8-737E352BD6EE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6" name="Straight Connector 385">
                    <a:extLst>
                      <a:ext uri="{FF2B5EF4-FFF2-40B4-BE49-F238E27FC236}">
                        <a16:creationId xmlns:a16="http://schemas.microsoft.com/office/drawing/2014/main" id="{6D545AA1-6D53-487D-41DF-B8DCFCEC19DA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7" name="Straight Connector 386">
                    <a:extLst>
                      <a:ext uri="{FF2B5EF4-FFF2-40B4-BE49-F238E27FC236}">
                        <a16:creationId xmlns:a16="http://schemas.microsoft.com/office/drawing/2014/main" id="{E4696A37-D1D9-D6C5-B2EE-3B5888D43380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88" name="Group 387">
                <a:extLst>
                  <a:ext uri="{FF2B5EF4-FFF2-40B4-BE49-F238E27FC236}">
                    <a16:creationId xmlns:a16="http://schemas.microsoft.com/office/drawing/2014/main" id="{D3C6B94E-71E9-ED83-93B0-2A3CC1B23524}"/>
                  </a:ext>
                </a:extLst>
              </p:cNvPr>
              <p:cNvGrpSpPr/>
              <p:nvPr/>
            </p:nvGrpSpPr>
            <p:grpSpPr>
              <a:xfrm rot="19378890">
                <a:off x="4426677" y="5015733"/>
                <a:ext cx="437629" cy="279410"/>
                <a:chOff x="2933700" y="4038600"/>
                <a:chExt cx="723900" cy="439550"/>
              </a:xfrm>
            </p:grpSpPr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5FAF78DD-A08A-4B87-B507-6C75F2385BCE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90" name="Group 389">
                  <a:extLst>
                    <a:ext uri="{FF2B5EF4-FFF2-40B4-BE49-F238E27FC236}">
                      <a16:creationId xmlns:a16="http://schemas.microsoft.com/office/drawing/2014/main" id="{70B54596-021C-2E34-582E-C94E365BECE2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391" name="Straight Connector 390">
                    <a:extLst>
                      <a:ext uri="{FF2B5EF4-FFF2-40B4-BE49-F238E27FC236}">
                        <a16:creationId xmlns:a16="http://schemas.microsoft.com/office/drawing/2014/main" id="{059D17CC-4BAE-82F8-2709-A8560E653F62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2" name="Straight Connector 391">
                    <a:extLst>
                      <a:ext uri="{FF2B5EF4-FFF2-40B4-BE49-F238E27FC236}">
                        <a16:creationId xmlns:a16="http://schemas.microsoft.com/office/drawing/2014/main" id="{84C72A9E-069C-1596-87C6-ADF1A2F32C5E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3" name="Straight Connector 392">
                    <a:extLst>
                      <a:ext uri="{FF2B5EF4-FFF2-40B4-BE49-F238E27FC236}">
                        <a16:creationId xmlns:a16="http://schemas.microsoft.com/office/drawing/2014/main" id="{7127CC15-07F3-ECD4-F3EE-CC16CB369330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4" name="Straight Connector 393">
                    <a:extLst>
                      <a:ext uri="{FF2B5EF4-FFF2-40B4-BE49-F238E27FC236}">
                        <a16:creationId xmlns:a16="http://schemas.microsoft.com/office/drawing/2014/main" id="{0F8CFA1D-1714-5591-FC39-C8118B6085DD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5" name="Straight Connector 394">
                    <a:extLst>
                      <a:ext uri="{FF2B5EF4-FFF2-40B4-BE49-F238E27FC236}">
                        <a16:creationId xmlns:a16="http://schemas.microsoft.com/office/drawing/2014/main" id="{B16EBE8E-4479-1034-C329-C5F3870E82AD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6" name="Straight Connector 395">
                    <a:extLst>
                      <a:ext uri="{FF2B5EF4-FFF2-40B4-BE49-F238E27FC236}">
                        <a16:creationId xmlns:a16="http://schemas.microsoft.com/office/drawing/2014/main" id="{D6DB21F6-EA47-9200-2901-1376AD95BA5E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7" name="Straight Connector 396">
                    <a:extLst>
                      <a:ext uri="{FF2B5EF4-FFF2-40B4-BE49-F238E27FC236}">
                        <a16:creationId xmlns:a16="http://schemas.microsoft.com/office/drawing/2014/main" id="{94C42FFE-DA16-DA9F-6411-EF961B253369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8" name="Straight Connector 397">
                    <a:extLst>
                      <a:ext uri="{FF2B5EF4-FFF2-40B4-BE49-F238E27FC236}">
                        <a16:creationId xmlns:a16="http://schemas.microsoft.com/office/drawing/2014/main" id="{51C75875-7DD3-FDBF-CAF8-7DE85C9EB6F5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9" name="Straight Connector 398">
                    <a:extLst>
                      <a:ext uri="{FF2B5EF4-FFF2-40B4-BE49-F238E27FC236}">
                        <a16:creationId xmlns:a16="http://schemas.microsoft.com/office/drawing/2014/main" id="{67576D0F-AB17-280A-ED43-9C23E98C1BFE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00" name="Group 399">
                <a:extLst>
                  <a:ext uri="{FF2B5EF4-FFF2-40B4-BE49-F238E27FC236}">
                    <a16:creationId xmlns:a16="http://schemas.microsoft.com/office/drawing/2014/main" id="{0D5AC93F-F5F1-5DD0-5F71-1F5BC92DE4DA}"/>
                  </a:ext>
                </a:extLst>
              </p:cNvPr>
              <p:cNvGrpSpPr/>
              <p:nvPr/>
            </p:nvGrpSpPr>
            <p:grpSpPr>
              <a:xfrm rot="2378188">
                <a:off x="4425484" y="4286995"/>
                <a:ext cx="437629" cy="279410"/>
                <a:chOff x="2933700" y="4038600"/>
                <a:chExt cx="723900" cy="439550"/>
              </a:xfrm>
            </p:grpSpPr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C1F2F5A5-ECA7-FD54-15D2-EB5E87860AA3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02" name="Group 401">
                  <a:extLst>
                    <a:ext uri="{FF2B5EF4-FFF2-40B4-BE49-F238E27FC236}">
                      <a16:creationId xmlns:a16="http://schemas.microsoft.com/office/drawing/2014/main" id="{C54021C7-D58B-17CA-0641-1848E3DA21AA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403" name="Straight Connector 402">
                    <a:extLst>
                      <a:ext uri="{FF2B5EF4-FFF2-40B4-BE49-F238E27FC236}">
                        <a16:creationId xmlns:a16="http://schemas.microsoft.com/office/drawing/2014/main" id="{ADDC4ED9-9B8C-C714-9078-35407E3B6F3E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4" name="Straight Connector 403">
                    <a:extLst>
                      <a:ext uri="{FF2B5EF4-FFF2-40B4-BE49-F238E27FC236}">
                        <a16:creationId xmlns:a16="http://schemas.microsoft.com/office/drawing/2014/main" id="{D8D2B320-C5CF-D19D-1481-E7166B97AB03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5" name="Straight Connector 404">
                    <a:extLst>
                      <a:ext uri="{FF2B5EF4-FFF2-40B4-BE49-F238E27FC236}">
                        <a16:creationId xmlns:a16="http://schemas.microsoft.com/office/drawing/2014/main" id="{58A6F6D1-0A70-BBD6-9CE6-BB7B46A9FF20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6" name="Straight Connector 405">
                    <a:extLst>
                      <a:ext uri="{FF2B5EF4-FFF2-40B4-BE49-F238E27FC236}">
                        <a16:creationId xmlns:a16="http://schemas.microsoft.com/office/drawing/2014/main" id="{50106654-F4F1-9818-83A2-732D07650A89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7" name="Straight Connector 406">
                    <a:extLst>
                      <a:ext uri="{FF2B5EF4-FFF2-40B4-BE49-F238E27FC236}">
                        <a16:creationId xmlns:a16="http://schemas.microsoft.com/office/drawing/2014/main" id="{B4CC8276-5AB0-0122-45A0-9EF327A53F7C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8" name="Straight Connector 407">
                    <a:extLst>
                      <a:ext uri="{FF2B5EF4-FFF2-40B4-BE49-F238E27FC236}">
                        <a16:creationId xmlns:a16="http://schemas.microsoft.com/office/drawing/2014/main" id="{B7A89923-610B-1BAC-F0EE-1E20E327B0A5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9" name="Straight Connector 408">
                    <a:extLst>
                      <a:ext uri="{FF2B5EF4-FFF2-40B4-BE49-F238E27FC236}">
                        <a16:creationId xmlns:a16="http://schemas.microsoft.com/office/drawing/2014/main" id="{A579188B-6CEC-B5FB-9B0B-5A5E47AD698E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0" name="Straight Connector 409">
                    <a:extLst>
                      <a:ext uri="{FF2B5EF4-FFF2-40B4-BE49-F238E27FC236}">
                        <a16:creationId xmlns:a16="http://schemas.microsoft.com/office/drawing/2014/main" id="{03C51265-957D-B760-9C8C-0D8C78C5075B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1" name="Straight Connector 410">
                    <a:extLst>
                      <a:ext uri="{FF2B5EF4-FFF2-40B4-BE49-F238E27FC236}">
                        <a16:creationId xmlns:a16="http://schemas.microsoft.com/office/drawing/2014/main" id="{71FFC9D4-6803-2136-88A5-A847D26B554D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12" name="Group 411">
                <a:extLst>
                  <a:ext uri="{FF2B5EF4-FFF2-40B4-BE49-F238E27FC236}">
                    <a16:creationId xmlns:a16="http://schemas.microsoft.com/office/drawing/2014/main" id="{689C514C-F380-AC28-58DD-C042BD77F64A}"/>
                  </a:ext>
                </a:extLst>
              </p:cNvPr>
              <p:cNvGrpSpPr/>
              <p:nvPr/>
            </p:nvGrpSpPr>
            <p:grpSpPr>
              <a:xfrm rot="1831540">
                <a:off x="6577223" y="4347506"/>
                <a:ext cx="437629" cy="279410"/>
                <a:chOff x="2933700" y="4038600"/>
                <a:chExt cx="723900" cy="439550"/>
              </a:xfrm>
            </p:grpSpPr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947738AF-0B50-EFC3-3489-5C2742D18ADA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14" name="Group 413">
                  <a:extLst>
                    <a:ext uri="{FF2B5EF4-FFF2-40B4-BE49-F238E27FC236}">
                      <a16:creationId xmlns:a16="http://schemas.microsoft.com/office/drawing/2014/main" id="{23546E9A-3A51-AF6C-1195-EC8A376D52C9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415" name="Straight Connector 414">
                    <a:extLst>
                      <a:ext uri="{FF2B5EF4-FFF2-40B4-BE49-F238E27FC236}">
                        <a16:creationId xmlns:a16="http://schemas.microsoft.com/office/drawing/2014/main" id="{960B0887-4569-89AC-B0AA-350CEA8A7238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6" name="Straight Connector 415">
                    <a:extLst>
                      <a:ext uri="{FF2B5EF4-FFF2-40B4-BE49-F238E27FC236}">
                        <a16:creationId xmlns:a16="http://schemas.microsoft.com/office/drawing/2014/main" id="{4DA57AFC-F4AF-7B6B-4064-11D56AB607A7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7" name="Straight Connector 416">
                    <a:extLst>
                      <a:ext uri="{FF2B5EF4-FFF2-40B4-BE49-F238E27FC236}">
                        <a16:creationId xmlns:a16="http://schemas.microsoft.com/office/drawing/2014/main" id="{8E697515-4E65-E6E6-83B0-37031B51659A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8" name="Straight Connector 417">
                    <a:extLst>
                      <a:ext uri="{FF2B5EF4-FFF2-40B4-BE49-F238E27FC236}">
                        <a16:creationId xmlns:a16="http://schemas.microsoft.com/office/drawing/2014/main" id="{64BD1740-E306-77E1-F6D8-92DAB5DD24F6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9" name="Straight Connector 418">
                    <a:extLst>
                      <a:ext uri="{FF2B5EF4-FFF2-40B4-BE49-F238E27FC236}">
                        <a16:creationId xmlns:a16="http://schemas.microsoft.com/office/drawing/2014/main" id="{2D4BA46C-731E-3932-11D1-017649CAC498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0" name="Straight Connector 419">
                    <a:extLst>
                      <a:ext uri="{FF2B5EF4-FFF2-40B4-BE49-F238E27FC236}">
                        <a16:creationId xmlns:a16="http://schemas.microsoft.com/office/drawing/2014/main" id="{7F069749-029D-3EED-EF56-C2FEE388FDAF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1" name="Straight Connector 420">
                    <a:extLst>
                      <a:ext uri="{FF2B5EF4-FFF2-40B4-BE49-F238E27FC236}">
                        <a16:creationId xmlns:a16="http://schemas.microsoft.com/office/drawing/2014/main" id="{90F6E99D-490F-BC64-29EF-D4EE14DAF5B2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2" name="Straight Connector 421">
                    <a:extLst>
                      <a:ext uri="{FF2B5EF4-FFF2-40B4-BE49-F238E27FC236}">
                        <a16:creationId xmlns:a16="http://schemas.microsoft.com/office/drawing/2014/main" id="{3C7271C7-9395-B13C-8C2C-C83AEF4217DD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3" name="Straight Connector 422">
                    <a:extLst>
                      <a:ext uri="{FF2B5EF4-FFF2-40B4-BE49-F238E27FC236}">
                        <a16:creationId xmlns:a16="http://schemas.microsoft.com/office/drawing/2014/main" id="{693B4E3D-7B1A-B07C-EEBA-E8D5767E0E8F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24" name="Group 423">
                <a:extLst>
                  <a:ext uri="{FF2B5EF4-FFF2-40B4-BE49-F238E27FC236}">
                    <a16:creationId xmlns:a16="http://schemas.microsoft.com/office/drawing/2014/main" id="{11361D70-767B-F8EB-262E-D02B8B5EE85F}"/>
                  </a:ext>
                </a:extLst>
              </p:cNvPr>
              <p:cNvGrpSpPr/>
              <p:nvPr/>
            </p:nvGrpSpPr>
            <p:grpSpPr>
              <a:xfrm rot="20558223">
                <a:off x="5434472" y="4390861"/>
                <a:ext cx="437629" cy="279410"/>
                <a:chOff x="2933700" y="4038600"/>
                <a:chExt cx="723900" cy="439550"/>
              </a:xfrm>
            </p:grpSpPr>
            <p:sp>
              <p:nvSpPr>
                <p:cNvPr id="425" name="Rectangle 424">
                  <a:extLst>
                    <a:ext uri="{FF2B5EF4-FFF2-40B4-BE49-F238E27FC236}">
                      <a16:creationId xmlns:a16="http://schemas.microsoft.com/office/drawing/2014/main" id="{F044019B-6946-9D4D-09E4-B969B54D4CEE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26" name="Group 425">
                  <a:extLst>
                    <a:ext uri="{FF2B5EF4-FFF2-40B4-BE49-F238E27FC236}">
                      <a16:creationId xmlns:a16="http://schemas.microsoft.com/office/drawing/2014/main" id="{31F7297C-909E-35FC-C0F1-90A3C7F37F76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427" name="Straight Connector 426">
                    <a:extLst>
                      <a:ext uri="{FF2B5EF4-FFF2-40B4-BE49-F238E27FC236}">
                        <a16:creationId xmlns:a16="http://schemas.microsoft.com/office/drawing/2014/main" id="{19093B33-3DDC-609F-825A-8185C0DEFA21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8" name="Straight Connector 427">
                    <a:extLst>
                      <a:ext uri="{FF2B5EF4-FFF2-40B4-BE49-F238E27FC236}">
                        <a16:creationId xmlns:a16="http://schemas.microsoft.com/office/drawing/2014/main" id="{ACF72C7D-C82F-4CEB-C1A7-EA2F9A01F12D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9" name="Straight Connector 428">
                    <a:extLst>
                      <a:ext uri="{FF2B5EF4-FFF2-40B4-BE49-F238E27FC236}">
                        <a16:creationId xmlns:a16="http://schemas.microsoft.com/office/drawing/2014/main" id="{AFF6027F-582F-A3DC-5F9F-27CAE971C61A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0" name="Straight Connector 429">
                    <a:extLst>
                      <a:ext uri="{FF2B5EF4-FFF2-40B4-BE49-F238E27FC236}">
                        <a16:creationId xmlns:a16="http://schemas.microsoft.com/office/drawing/2014/main" id="{82DD3ECD-5480-47D5-F61B-5FB93752198A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1" name="Straight Connector 430">
                    <a:extLst>
                      <a:ext uri="{FF2B5EF4-FFF2-40B4-BE49-F238E27FC236}">
                        <a16:creationId xmlns:a16="http://schemas.microsoft.com/office/drawing/2014/main" id="{1D6FE8CB-3B78-83BD-0DA7-3778B75D2264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2" name="Straight Connector 431">
                    <a:extLst>
                      <a:ext uri="{FF2B5EF4-FFF2-40B4-BE49-F238E27FC236}">
                        <a16:creationId xmlns:a16="http://schemas.microsoft.com/office/drawing/2014/main" id="{F41D3775-0D05-1757-73C4-4AC8BBBE6BFB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3" name="Straight Connector 432">
                    <a:extLst>
                      <a:ext uri="{FF2B5EF4-FFF2-40B4-BE49-F238E27FC236}">
                        <a16:creationId xmlns:a16="http://schemas.microsoft.com/office/drawing/2014/main" id="{71304780-C03E-713E-42A7-40A555A3855D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4" name="Straight Connector 433">
                    <a:extLst>
                      <a:ext uri="{FF2B5EF4-FFF2-40B4-BE49-F238E27FC236}">
                        <a16:creationId xmlns:a16="http://schemas.microsoft.com/office/drawing/2014/main" id="{E511B8A4-4940-9933-ED8E-9F09FD995BBF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5" name="Straight Connector 434">
                    <a:extLst>
                      <a:ext uri="{FF2B5EF4-FFF2-40B4-BE49-F238E27FC236}">
                        <a16:creationId xmlns:a16="http://schemas.microsoft.com/office/drawing/2014/main" id="{E0BAC8EB-4FC2-D7A6-8B91-4B2FEA23BD31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36" name="Group 435">
                <a:extLst>
                  <a:ext uri="{FF2B5EF4-FFF2-40B4-BE49-F238E27FC236}">
                    <a16:creationId xmlns:a16="http://schemas.microsoft.com/office/drawing/2014/main" id="{062A8EDB-3D02-50D1-8432-E9EAB6742BEF}"/>
                  </a:ext>
                </a:extLst>
              </p:cNvPr>
              <p:cNvGrpSpPr/>
              <p:nvPr/>
            </p:nvGrpSpPr>
            <p:grpSpPr>
              <a:xfrm rot="20081023">
                <a:off x="6551989" y="4984183"/>
                <a:ext cx="437629" cy="279410"/>
                <a:chOff x="2933700" y="4038600"/>
                <a:chExt cx="723900" cy="439550"/>
              </a:xfrm>
            </p:grpSpPr>
            <p:sp>
              <p:nvSpPr>
                <p:cNvPr id="437" name="Rectangle 436">
                  <a:extLst>
                    <a:ext uri="{FF2B5EF4-FFF2-40B4-BE49-F238E27FC236}">
                      <a16:creationId xmlns:a16="http://schemas.microsoft.com/office/drawing/2014/main" id="{CF599DF4-D594-6691-451A-4C00C8377811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38" name="Group 437">
                  <a:extLst>
                    <a:ext uri="{FF2B5EF4-FFF2-40B4-BE49-F238E27FC236}">
                      <a16:creationId xmlns:a16="http://schemas.microsoft.com/office/drawing/2014/main" id="{5A132D7F-3AF1-6EA4-AF64-2D2FDF2CE8AA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439" name="Straight Connector 438">
                    <a:extLst>
                      <a:ext uri="{FF2B5EF4-FFF2-40B4-BE49-F238E27FC236}">
                        <a16:creationId xmlns:a16="http://schemas.microsoft.com/office/drawing/2014/main" id="{D0D574AF-0925-4C9E-ED0A-119EBDE8FB01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0" name="Straight Connector 439">
                    <a:extLst>
                      <a:ext uri="{FF2B5EF4-FFF2-40B4-BE49-F238E27FC236}">
                        <a16:creationId xmlns:a16="http://schemas.microsoft.com/office/drawing/2014/main" id="{1C7951ED-08F4-5BA3-C1B4-A29B2D985A14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1" name="Straight Connector 440">
                    <a:extLst>
                      <a:ext uri="{FF2B5EF4-FFF2-40B4-BE49-F238E27FC236}">
                        <a16:creationId xmlns:a16="http://schemas.microsoft.com/office/drawing/2014/main" id="{B35CCEF9-A3DA-0FD9-A2D9-4D05A70411A5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2" name="Straight Connector 441">
                    <a:extLst>
                      <a:ext uri="{FF2B5EF4-FFF2-40B4-BE49-F238E27FC236}">
                        <a16:creationId xmlns:a16="http://schemas.microsoft.com/office/drawing/2014/main" id="{D5EA25B5-6250-5318-28CF-ABAAC4502EBE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3" name="Straight Connector 442">
                    <a:extLst>
                      <a:ext uri="{FF2B5EF4-FFF2-40B4-BE49-F238E27FC236}">
                        <a16:creationId xmlns:a16="http://schemas.microsoft.com/office/drawing/2014/main" id="{F44BCCDA-B588-70CE-7A69-EE72814B693C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4" name="Straight Connector 443">
                    <a:extLst>
                      <a:ext uri="{FF2B5EF4-FFF2-40B4-BE49-F238E27FC236}">
                        <a16:creationId xmlns:a16="http://schemas.microsoft.com/office/drawing/2014/main" id="{C4CF510B-EEEB-629D-5A12-0364A6D11AB4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5" name="Straight Connector 444">
                    <a:extLst>
                      <a:ext uri="{FF2B5EF4-FFF2-40B4-BE49-F238E27FC236}">
                        <a16:creationId xmlns:a16="http://schemas.microsoft.com/office/drawing/2014/main" id="{3C86B5B7-619A-417A-B486-1B09687F4890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6" name="Straight Connector 445">
                    <a:extLst>
                      <a:ext uri="{FF2B5EF4-FFF2-40B4-BE49-F238E27FC236}">
                        <a16:creationId xmlns:a16="http://schemas.microsoft.com/office/drawing/2014/main" id="{1FC7AC0E-7C49-0F2C-C1BC-8CFC1113079E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7" name="Straight Connector 446">
                    <a:extLst>
                      <a:ext uri="{FF2B5EF4-FFF2-40B4-BE49-F238E27FC236}">
                        <a16:creationId xmlns:a16="http://schemas.microsoft.com/office/drawing/2014/main" id="{8ABAB595-26DF-DDDB-AC4D-A303A706A6F0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48" name="Group 447">
                <a:extLst>
                  <a:ext uri="{FF2B5EF4-FFF2-40B4-BE49-F238E27FC236}">
                    <a16:creationId xmlns:a16="http://schemas.microsoft.com/office/drawing/2014/main" id="{60D7D6B4-DD98-E577-E1A0-91DB20172727}"/>
                  </a:ext>
                </a:extLst>
              </p:cNvPr>
              <p:cNvGrpSpPr/>
              <p:nvPr/>
            </p:nvGrpSpPr>
            <p:grpSpPr>
              <a:xfrm rot="2105834">
                <a:off x="5494101" y="4957106"/>
                <a:ext cx="437629" cy="279410"/>
                <a:chOff x="2933700" y="4038600"/>
                <a:chExt cx="723900" cy="439550"/>
              </a:xfrm>
            </p:grpSpPr>
            <p:sp>
              <p:nvSpPr>
                <p:cNvPr id="449" name="Rectangle 448">
                  <a:extLst>
                    <a:ext uri="{FF2B5EF4-FFF2-40B4-BE49-F238E27FC236}">
                      <a16:creationId xmlns:a16="http://schemas.microsoft.com/office/drawing/2014/main" id="{819E48D2-C078-D712-4C8B-954C1850F828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50" name="Group 449">
                  <a:extLst>
                    <a:ext uri="{FF2B5EF4-FFF2-40B4-BE49-F238E27FC236}">
                      <a16:creationId xmlns:a16="http://schemas.microsoft.com/office/drawing/2014/main" id="{55E041AA-D541-B2B1-AB5D-8E322AFFFE18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451" name="Straight Connector 450">
                    <a:extLst>
                      <a:ext uri="{FF2B5EF4-FFF2-40B4-BE49-F238E27FC236}">
                        <a16:creationId xmlns:a16="http://schemas.microsoft.com/office/drawing/2014/main" id="{2A60410C-7B41-E823-2F58-68A394DA3F6F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2" name="Straight Connector 451">
                    <a:extLst>
                      <a:ext uri="{FF2B5EF4-FFF2-40B4-BE49-F238E27FC236}">
                        <a16:creationId xmlns:a16="http://schemas.microsoft.com/office/drawing/2014/main" id="{8513BC33-C5DF-5873-AFD7-0DCFD2F397D8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3" name="Straight Connector 452">
                    <a:extLst>
                      <a:ext uri="{FF2B5EF4-FFF2-40B4-BE49-F238E27FC236}">
                        <a16:creationId xmlns:a16="http://schemas.microsoft.com/office/drawing/2014/main" id="{1FE40DE8-2AA5-2B38-E265-B559800C1F2C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4" name="Straight Connector 453">
                    <a:extLst>
                      <a:ext uri="{FF2B5EF4-FFF2-40B4-BE49-F238E27FC236}">
                        <a16:creationId xmlns:a16="http://schemas.microsoft.com/office/drawing/2014/main" id="{3E2C1A6C-9365-F13F-F15A-DD150DA0D1A3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5" name="Straight Connector 454">
                    <a:extLst>
                      <a:ext uri="{FF2B5EF4-FFF2-40B4-BE49-F238E27FC236}">
                        <a16:creationId xmlns:a16="http://schemas.microsoft.com/office/drawing/2014/main" id="{29D51FE4-589E-2047-FA1D-1FA9A62847C0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6" name="Straight Connector 455">
                    <a:extLst>
                      <a:ext uri="{FF2B5EF4-FFF2-40B4-BE49-F238E27FC236}">
                        <a16:creationId xmlns:a16="http://schemas.microsoft.com/office/drawing/2014/main" id="{6E645906-6BB4-5940-D32D-45C588D4D56E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7" name="Straight Connector 456">
                    <a:extLst>
                      <a:ext uri="{FF2B5EF4-FFF2-40B4-BE49-F238E27FC236}">
                        <a16:creationId xmlns:a16="http://schemas.microsoft.com/office/drawing/2014/main" id="{96B9D078-A545-0421-FCD0-0B7E0145D940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8" name="Straight Connector 457">
                    <a:extLst>
                      <a:ext uri="{FF2B5EF4-FFF2-40B4-BE49-F238E27FC236}">
                        <a16:creationId xmlns:a16="http://schemas.microsoft.com/office/drawing/2014/main" id="{33BD041B-D833-3A1C-6457-9606BFD002E0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9" name="Straight Connector 458">
                    <a:extLst>
                      <a:ext uri="{FF2B5EF4-FFF2-40B4-BE49-F238E27FC236}">
                        <a16:creationId xmlns:a16="http://schemas.microsoft.com/office/drawing/2014/main" id="{70657251-08F0-69EE-53DC-5AD0C61399B0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460" name="Up Arrow 346">
                <a:extLst>
                  <a:ext uri="{FF2B5EF4-FFF2-40B4-BE49-F238E27FC236}">
                    <a16:creationId xmlns:a16="http://schemas.microsoft.com/office/drawing/2014/main" id="{5256821E-168A-73A4-40FE-F3F9FDD560BD}"/>
                  </a:ext>
                </a:extLst>
              </p:cNvPr>
              <p:cNvSpPr/>
              <p:nvPr/>
            </p:nvSpPr>
            <p:spPr>
              <a:xfrm rot="10800000">
                <a:off x="3078539" y="4941527"/>
                <a:ext cx="165129" cy="329890"/>
              </a:xfrm>
              <a:prstGeom prst="up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61" name="Group 460">
                <a:extLst>
                  <a:ext uri="{FF2B5EF4-FFF2-40B4-BE49-F238E27FC236}">
                    <a16:creationId xmlns:a16="http://schemas.microsoft.com/office/drawing/2014/main" id="{CDC93C27-9276-1915-2A14-70907F557633}"/>
                  </a:ext>
                </a:extLst>
              </p:cNvPr>
              <p:cNvGrpSpPr/>
              <p:nvPr/>
            </p:nvGrpSpPr>
            <p:grpSpPr>
              <a:xfrm>
                <a:off x="1255610" y="4093884"/>
                <a:ext cx="6179058" cy="2021767"/>
                <a:chOff x="1517142" y="1743157"/>
                <a:chExt cx="6179058" cy="2021767"/>
              </a:xfrm>
            </p:grpSpPr>
            <p:sp>
              <p:nvSpPr>
                <p:cNvPr id="462" name="Up Arrow 1">
                  <a:extLst>
                    <a:ext uri="{FF2B5EF4-FFF2-40B4-BE49-F238E27FC236}">
                      <a16:creationId xmlns:a16="http://schemas.microsoft.com/office/drawing/2014/main" id="{BE98877B-21FF-134E-9AE5-3C3B9E4D68FB}"/>
                    </a:ext>
                  </a:extLst>
                </p:cNvPr>
                <p:cNvSpPr/>
                <p:nvPr/>
              </p:nvSpPr>
              <p:spPr>
                <a:xfrm rot="10800000">
                  <a:off x="2424684" y="1752600"/>
                  <a:ext cx="166116" cy="309914"/>
                </a:xfrm>
                <a:prstGeom prst="upArrow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Up Arrow 345">
                  <a:extLst>
                    <a:ext uri="{FF2B5EF4-FFF2-40B4-BE49-F238E27FC236}">
                      <a16:creationId xmlns:a16="http://schemas.microsoft.com/office/drawing/2014/main" id="{F09BBE35-9A62-F878-1C89-C9D2AD5B932D}"/>
                    </a:ext>
                  </a:extLst>
                </p:cNvPr>
                <p:cNvSpPr/>
                <p:nvPr/>
              </p:nvSpPr>
              <p:spPr>
                <a:xfrm rot="10800000">
                  <a:off x="2348484" y="3429000"/>
                  <a:ext cx="186037" cy="335924"/>
                </a:xfrm>
                <a:prstGeom prst="upArrow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Up Arrow 347">
                  <a:extLst>
                    <a:ext uri="{FF2B5EF4-FFF2-40B4-BE49-F238E27FC236}">
                      <a16:creationId xmlns:a16="http://schemas.microsoft.com/office/drawing/2014/main" id="{70E2ED8B-13AD-42DA-8D45-BFD27CB8B308}"/>
                    </a:ext>
                  </a:extLst>
                </p:cNvPr>
                <p:cNvSpPr/>
                <p:nvPr/>
              </p:nvSpPr>
              <p:spPr>
                <a:xfrm rot="10800000">
                  <a:off x="4253484" y="3397876"/>
                  <a:ext cx="160172" cy="335924"/>
                </a:xfrm>
                <a:prstGeom prst="upArrow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Up Arrow 348">
                  <a:extLst>
                    <a:ext uri="{FF2B5EF4-FFF2-40B4-BE49-F238E27FC236}">
                      <a16:creationId xmlns:a16="http://schemas.microsoft.com/office/drawing/2014/main" id="{20021BC6-DF16-7463-8715-DBAEEB672B88}"/>
                    </a:ext>
                  </a:extLst>
                </p:cNvPr>
                <p:cNvSpPr/>
                <p:nvPr/>
              </p:nvSpPr>
              <p:spPr>
                <a:xfrm rot="10800000">
                  <a:off x="1517142" y="2585608"/>
                  <a:ext cx="166116" cy="328021"/>
                </a:xfrm>
                <a:prstGeom prst="upArrow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Up Arrow 349">
                  <a:extLst>
                    <a:ext uri="{FF2B5EF4-FFF2-40B4-BE49-F238E27FC236}">
                      <a16:creationId xmlns:a16="http://schemas.microsoft.com/office/drawing/2014/main" id="{F33743A6-8B07-B813-5347-E58A63BD9A5C}"/>
                    </a:ext>
                  </a:extLst>
                </p:cNvPr>
                <p:cNvSpPr/>
                <p:nvPr/>
              </p:nvSpPr>
              <p:spPr>
                <a:xfrm rot="10516743">
                  <a:off x="6463284" y="3124200"/>
                  <a:ext cx="166116" cy="335924"/>
                </a:xfrm>
                <a:prstGeom prst="upArrow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Up Arrow 350">
                  <a:extLst>
                    <a:ext uri="{FF2B5EF4-FFF2-40B4-BE49-F238E27FC236}">
                      <a16:creationId xmlns:a16="http://schemas.microsoft.com/office/drawing/2014/main" id="{335ECD27-BA72-E293-34BE-120467B3C2C6}"/>
                    </a:ext>
                  </a:extLst>
                </p:cNvPr>
                <p:cNvSpPr/>
                <p:nvPr/>
              </p:nvSpPr>
              <p:spPr>
                <a:xfrm rot="10586269">
                  <a:off x="7530084" y="2514600"/>
                  <a:ext cx="166116" cy="352140"/>
                </a:xfrm>
                <a:prstGeom prst="upArrow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Up Arrow 351">
                  <a:extLst>
                    <a:ext uri="{FF2B5EF4-FFF2-40B4-BE49-F238E27FC236}">
                      <a16:creationId xmlns:a16="http://schemas.microsoft.com/office/drawing/2014/main" id="{7ED24320-6F98-AD60-0138-EFABF0CA6293}"/>
                    </a:ext>
                  </a:extLst>
                </p:cNvPr>
                <p:cNvSpPr/>
                <p:nvPr/>
              </p:nvSpPr>
              <p:spPr>
                <a:xfrm rot="10800000">
                  <a:off x="6387084" y="1981200"/>
                  <a:ext cx="143798" cy="322730"/>
                </a:xfrm>
                <a:prstGeom prst="upArrow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9" name="Up Arrow 352">
                  <a:extLst>
                    <a:ext uri="{FF2B5EF4-FFF2-40B4-BE49-F238E27FC236}">
                      <a16:creationId xmlns:a16="http://schemas.microsoft.com/office/drawing/2014/main" id="{FAFE9186-41F6-E071-639C-D77113B53289}"/>
                    </a:ext>
                  </a:extLst>
                </p:cNvPr>
                <p:cNvSpPr/>
                <p:nvPr/>
              </p:nvSpPr>
              <p:spPr>
                <a:xfrm rot="9244758">
                  <a:off x="4327791" y="1743157"/>
                  <a:ext cx="136883" cy="290106"/>
                </a:xfrm>
                <a:prstGeom prst="upArrow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0" name="Up Arrow 353">
                <a:extLst>
                  <a:ext uri="{FF2B5EF4-FFF2-40B4-BE49-F238E27FC236}">
                    <a16:creationId xmlns:a16="http://schemas.microsoft.com/office/drawing/2014/main" id="{E53FD098-CBA1-1822-037B-BE1A1803ADF2}"/>
                  </a:ext>
                </a:extLst>
              </p:cNvPr>
              <p:cNvSpPr/>
              <p:nvPr/>
            </p:nvSpPr>
            <p:spPr>
              <a:xfrm>
                <a:off x="4904942" y="4883413"/>
                <a:ext cx="394716" cy="564524"/>
              </a:xfrm>
              <a:prstGeom prst="upArrow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71" name="Group 470">
                <a:extLst>
                  <a:ext uri="{FF2B5EF4-FFF2-40B4-BE49-F238E27FC236}">
                    <a16:creationId xmlns:a16="http://schemas.microsoft.com/office/drawing/2014/main" id="{76166C94-BE08-74F1-A19C-0EECA64E898B}"/>
                  </a:ext>
                </a:extLst>
              </p:cNvPr>
              <p:cNvGrpSpPr/>
              <p:nvPr/>
            </p:nvGrpSpPr>
            <p:grpSpPr>
              <a:xfrm>
                <a:off x="985285" y="4080402"/>
                <a:ext cx="6421766" cy="2055541"/>
                <a:chOff x="1246817" y="1729675"/>
                <a:chExt cx="6421766" cy="2055541"/>
              </a:xfrm>
            </p:grpSpPr>
            <p:sp>
              <p:nvSpPr>
                <p:cNvPr id="472" name="Freeform 354">
                  <a:extLst>
                    <a:ext uri="{FF2B5EF4-FFF2-40B4-BE49-F238E27FC236}">
                      <a16:creationId xmlns:a16="http://schemas.microsoft.com/office/drawing/2014/main" id="{AD5AE7DD-12DC-746B-10BB-9233BCD3D04C}"/>
                    </a:ext>
                  </a:extLst>
                </p:cNvPr>
                <p:cNvSpPr/>
                <p:nvPr/>
              </p:nvSpPr>
              <p:spPr>
                <a:xfrm rot="21058079">
                  <a:off x="2217496" y="1777384"/>
                  <a:ext cx="345687" cy="379141"/>
                </a:xfrm>
                <a:custGeom>
                  <a:avLst/>
                  <a:gdLst>
                    <a:gd name="connsiteX0" fmla="*/ 0 w 345687"/>
                    <a:gd name="connsiteY0" fmla="*/ 379141 h 379141"/>
                    <a:gd name="connsiteX1" fmla="*/ 133814 w 345687"/>
                    <a:gd name="connsiteY1" fmla="*/ 111512 h 379141"/>
                    <a:gd name="connsiteX2" fmla="*/ 345687 w 345687"/>
                    <a:gd name="connsiteY2" fmla="*/ 0 h 379141"/>
                    <a:gd name="connsiteX3" fmla="*/ 345687 w 345687"/>
                    <a:gd name="connsiteY3" fmla="*/ 0 h 379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687" h="379141">
                      <a:moveTo>
                        <a:pt x="0" y="379141"/>
                      </a:moveTo>
                      <a:cubicBezTo>
                        <a:pt x="38100" y="276921"/>
                        <a:pt x="76200" y="174702"/>
                        <a:pt x="133814" y="111512"/>
                      </a:cubicBezTo>
                      <a:cubicBezTo>
                        <a:pt x="191428" y="48322"/>
                        <a:pt x="345687" y="0"/>
                        <a:pt x="345687" y="0"/>
                      </a:cubicBezTo>
                      <a:lnTo>
                        <a:pt x="345687" y="0"/>
                      </a:lnTo>
                    </a:path>
                  </a:pathLst>
                </a:cu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Freeform 355">
                  <a:extLst>
                    <a:ext uri="{FF2B5EF4-FFF2-40B4-BE49-F238E27FC236}">
                      <a16:creationId xmlns:a16="http://schemas.microsoft.com/office/drawing/2014/main" id="{C0DBA3AB-D75A-0979-9DA2-D30AA2430BD1}"/>
                    </a:ext>
                  </a:extLst>
                </p:cNvPr>
                <p:cNvSpPr/>
                <p:nvPr/>
              </p:nvSpPr>
              <p:spPr>
                <a:xfrm rot="21058079">
                  <a:off x="2161217" y="3406075"/>
                  <a:ext cx="345687" cy="379141"/>
                </a:xfrm>
                <a:custGeom>
                  <a:avLst/>
                  <a:gdLst>
                    <a:gd name="connsiteX0" fmla="*/ 0 w 345687"/>
                    <a:gd name="connsiteY0" fmla="*/ 379141 h 379141"/>
                    <a:gd name="connsiteX1" fmla="*/ 133814 w 345687"/>
                    <a:gd name="connsiteY1" fmla="*/ 111512 h 379141"/>
                    <a:gd name="connsiteX2" fmla="*/ 345687 w 345687"/>
                    <a:gd name="connsiteY2" fmla="*/ 0 h 379141"/>
                    <a:gd name="connsiteX3" fmla="*/ 345687 w 345687"/>
                    <a:gd name="connsiteY3" fmla="*/ 0 h 379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687" h="379141">
                      <a:moveTo>
                        <a:pt x="0" y="379141"/>
                      </a:moveTo>
                      <a:cubicBezTo>
                        <a:pt x="38100" y="276921"/>
                        <a:pt x="76200" y="174702"/>
                        <a:pt x="133814" y="111512"/>
                      </a:cubicBezTo>
                      <a:cubicBezTo>
                        <a:pt x="191428" y="48322"/>
                        <a:pt x="345687" y="0"/>
                        <a:pt x="345687" y="0"/>
                      </a:cubicBezTo>
                      <a:lnTo>
                        <a:pt x="345687" y="0"/>
                      </a:lnTo>
                    </a:path>
                  </a:pathLst>
                </a:cu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Freeform 356">
                  <a:extLst>
                    <a:ext uri="{FF2B5EF4-FFF2-40B4-BE49-F238E27FC236}">
                      <a16:creationId xmlns:a16="http://schemas.microsoft.com/office/drawing/2014/main" id="{F98AC415-9FD7-4683-AA08-0864B5CFAA25}"/>
                    </a:ext>
                  </a:extLst>
                </p:cNvPr>
                <p:cNvSpPr/>
                <p:nvPr/>
              </p:nvSpPr>
              <p:spPr>
                <a:xfrm rot="21058079">
                  <a:off x="1246817" y="2567875"/>
                  <a:ext cx="345687" cy="379141"/>
                </a:xfrm>
                <a:custGeom>
                  <a:avLst/>
                  <a:gdLst>
                    <a:gd name="connsiteX0" fmla="*/ 0 w 345687"/>
                    <a:gd name="connsiteY0" fmla="*/ 379141 h 379141"/>
                    <a:gd name="connsiteX1" fmla="*/ 133814 w 345687"/>
                    <a:gd name="connsiteY1" fmla="*/ 111512 h 379141"/>
                    <a:gd name="connsiteX2" fmla="*/ 345687 w 345687"/>
                    <a:gd name="connsiteY2" fmla="*/ 0 h 379141"/>
                    <a:gd name="connsiteX3" fmla="*/ 345687 w 345687"/>
                    <a:gd name="connsiteY3" fmla="*/ 0 h 379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687" h="379141">
                      <a:moveTo>
                        <a:pt x="0" y="379141"/>
                      </a:moveTo>
                      <a:cubicBezTo>
                        <a:pt x="38100" y="276921"/>
                        <a:pt x="76200" y="174702"/>
                        <a:pt x="133814" y="111512"/>
                      </a:cubicBezTo>
                      <a:cubicBezTo>
                        <a:pt x="191428" y="48322"/>
                        <a:pt x="345687" y="0"/>
                        <a:pt x="345687" y="0"/>
                      </a:cubicBezTo>
                      <a:lnTo>
                        <a:pt x="345687" y="0"/>
                      </a:lnTo>
                    </a:path>
                  </a:pathLst>
                </a:cu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Freeform 357">
                  <a:extLst>
                    <a:ext uri="{FF2B5EF4-FFF2-40B4-BE49-F238E27FC236}">
                      <a16:creationId xmlns:a16="http://schemas.microsoft.com/office/drawing/2014/main" id="{2579A7FA-3810-A89A-3456-E45D9589C6AC}"/>
                    </a:ext>
                  </a:extLst>
                </p:cNvPr>
                <p:cNvSpPr/>
                <p:nvPr/>
              </p:nvSpPr>
              <p:spPr>
                <a:xfrm rot="21058079">
                  <a:off x="3151817" y="2539384"/>
                  <a:ext cx="345687" cy="379141"/>
                </a:xfrm>
                <a:custGeom>
                  <a:avLst/>
                  <a:gdLst>
                    <a:gd name="connsiteX0" fmla="*/ 0 w 345687"/>
                    <a:gd name="connsiteY0" fmla="*/ 379141 h 379141"/>
                    <a:gd name="connsiteX1" fmla="*/ 133814 w 345687"/>
                    <a:gd name="connsiteY1" fmla="*/ 111512 h 379141"/>
                    <a:gd name="connsiteX2" fmla="*/ 345687 w 345687"/>
                    <a:gd name="connsiteY2" fmla="*/ 0 h 379141"/>
                    <a:gd name="connsiteX3" fmla="*/ 345687 w 345687"/>
                    <a:gd name="connsiteY3" fmla="*/ 0 h 379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687" h="379141">
                      <a:moveTo>
                        <a:pt x="0" y="379141"/>
                      </a:moveTo>
                      <a:cubicBezTo>
                        <a:pt x="38100" y="276921"/>
                        <a:pt x="76200" y="174702"/>
                        <a:pt x="133814" y="111512"/>
                      </a:cubicBezTo>
                      <a:cubicBezTo>
                        <a:pt x="191428" y="48322"/>
                        <a:pt x="345687" y="0"/>
                        <a:pt x="345687" y="0"/>
                      </a:cubicBezTo>
                      <a:lnTo>
                        <a:pt x="345687" y="0"/>
                      </a:lnTo>
                    </a:path>
                  </a:pathLst>
                </a:cu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Freeform 358">
                  <a:extLst>
                    <a:ext uri="{FF2B5EF4-FFF2-40B4-BE49-F238E27FC236}">
                      <a16:creationId xmlns:a16="http://schemas.microsoft.com/office/drawing/2014/main" id="{0314FCC5-95B9-03C4-5FFB-7DA71B8E0743}"/>
                    </a:ext>
                  </a:extLst>
                </p:cNvPr>
                <p:cNvSpPr/>
                <p:nvPr/>
              </p:nvSpPr>
              <p:spPr>
                <a:xfrm rot="21058079">
                  <a:off x="3990017" y="3406075"/>
                  <a:ext cx="345687" cy="379141"/>
                </a:xfrm>
                <a:custGeom>
                  <a:avLst/>
                  <a:gdLst>
                    <a:gd name="connsiteX0" fmla="*/ 0 w 345687"/>
                    <a:gd name="connsiteY0" fmla="*/ 379141 h 379141"/>
                    <a:gd name="connsiteX1" fmla="*/ 133814 w 345687"/>
                    <a:gd name="connsiteY1" fmla="*/ 111512 h 379141"/>
                    <a:gd name="connsiteX2" fmla="*/ 345687 w 345687"/>
                    <a:gd name="connsiteY2" fmla="*/ 0 h 379141"/>
                    <a:gd name="connsiteX3" fmla="*/ 345687 w 345687"/>
                    <a:gd name="connsiteY3" fmla="*/ 0 h 379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687" h="379141">
                      <a:moveTo>
                        <a:pt x="0" y="379141"/>
                      </a:moveTo>
                      <a:cubicBezTo>
                        <a:pt x="38100" y="276921"/>
                        <a:pt x="76200" y="174702"/>
                        <a:pt x="133814" y="111512"/>
                      </a:cubicBezTo>
                      <a:cubicBezTo>
                        <a:pt x="191428" y="48322"/>
                        <a:pt x="345687" y="0"/>
                        <a:pt x="345687" y="0"/>
                      </a:cubicBezTo>
                      <a:lnTo>
                        <a:pt x="345687" y="0"/>
                      </a:lnTo>
                    </a:path>
                  </a:pathLst>
                </a:cu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Freeform 359">
                  <a:extLst>
                    <a:ext uri="{FF2B5EF4-FFF2-40B4-BE49-F238E27FC236}">
                      <a16:creationId xmlns:a16="http://schemas.microsoft.com/office/drawing/2014/main" id="{9C8827CF-D872-7D1E-44E9-4D463920E21F}"/>
                    </a:ext>
                  </a:extLst>
                </p:cNvPr>
                <p:cNvSpPr/>
                <p:nvPr/>
              </p:nvSpPr>
              <p:spPr>
                <a:xfrm rot="21058079">
                  <a:off x="4066217" y="1729675"/>
                  <a:ext cx="345687" cy="379141"/>
                </a:xfrm>
                <a:custGeom>
                  <a:avLst/>
                  <a:gdLst>
                    <a:gd name="connsiteX0" fmla="*/ 0 w 345687"/>
                    <a:gd name="connsiteY0" fmla="*/ 379141 h 379141"/>
                    <a:gd name="connsiteX1" fmla="*/ 133814 w 345687"/>
                    <a:gd name="connsiteY1" fmla="*/ 111512 h 379141"/>
                    <a:gd name="connsiteX2" fmla="*/ 345687 w 345687"/>
                    <a:gd name="connsiteY2" fmla="*/ 0 h 379141"/>
                    <a:gd name="connsiteX3" fmla="*/ 345687 w 345687"/>
                    <a:gd name="connsiteY3" fmla="*/ 0 h 379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687" h="379141">
                      <a:moveTo>
                        <a:pt x="0" y="379141"/>
                      </a:moveTo>
                      <a:cubicBezTo>
                        <a:pt x="38100" y="276921"/>
                        <a:pt x="76200" y="174702"/>
                        <a:pt x="133814" y="111512"/>
                      </a:cubicBezTo>
                      <a:cubicBezTo>
                        <a:pt x="191428" y="48322"/>
                        <a:pt x="345687" y="0"/>
                        <a:pt x="345687" y="0"/>
                      </a:cubicBezTo>
                      <a:lnTo>
                        <a:pt x="345687" y="0"/>
                      </a:lnTo>
                    </a:path>
                  </a:pathLst>
                </a:cu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Freeform 360">
                  <a:extLst>
                    <a:ext uri="{FF2B5EF4-FFF2-40B4-BE49-F238E27FC236}">
                      <a16:creationId xmlns:a16="http://schemas.microsoft.com/office/drawing/2014/main" id="{85D195B7-F0D9-383A-43D3-16E6CF3094F3}"/>
                    </a:ext>
                  </a:extLst>
                </p:cNvPr>
                <p:cNvSpPr/>
                <p:nvPr/>
              </p:nvSpPr>
              <p:spPr>
                <a:xfrm rot="21058079">
                  <a:off x="5056817" y="2491675"/>
                  <a:ext cx="345687" cy="379141"/>
                </a:xfrm>
                <a:custGeom>
                  <a:avLst/>
                  <a:gdLst>
                    <a:gd name="connsiteX0" fmla="*/ 0 w 345687"/>
                    <a:gd name="connsiteY0" fmla="*/ 379141 h 379141"/>
                    <a:gd name="connsiteX1" fmla="*/ 133814 w 345687"/>
                    <a:gd name="connsiteY1" fmla="*/ 111512 h 379141"/>
                    <a:gd name="connsiteX2" fmla="*/ 345687 w 345687"/>
                    <a:gd name="connsiteY2" fmla="*/ 0 h 379141"/>
                    <a:gd name="connsiteX3" fmla="*/ 345687 w 345687"/>
                    <a:gd name="connsiteY3" fmla="*/ 0 h 379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687" h="379141">
                      <a:moveTo>
                        <a:pt x="0" y="379141"/>
                      </a:moveTo>
                      <a:cubicBezTo>
                        <a:pt x="38100" y="276921"/>
                        <a:pt x="76200" y="174702"/>
                        <a:pt x="133814" y="111512"/>
                      </a:cubicBezTo>
                      <a:cubicBezTo>
                        <a:pt x="191428" y="48322"/>
                        <a:pt x="345687" y="0"/>
                        <a:pt x="345687" y="0"/>
                      </a:cubicBezTo>
                      <a:lnTo>
                        <a:pt x="345687" y="0"/>
                      </a:lnTo>
                    </a:path>
                  </a:pathLst>
                </a:cu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Freeform 361">
                  <a:extLst>
                    <a:ext uri="{FF2B5EF4-FFF2-40B4-BE49-F238E27FC236}">
                      <a16:creationId xmlns:a16="http://schemas.microsoft.com/office/drawing/2014/main" id="{D305C044-DAB8-EAEB-CFDA-A341222F854A}"/>
                    </a:ext>
                  </a:extLst>
                </p:cNvPr>
                <p:cNvSpPr/>
                <p:nvPr/>
              </p:nvSpPr>
              <p:spPr>
                <a:xfrm rot="21058079">
                  <a:off x="6199817" y="3101275"/>
                  <a:ext cx="345687" cy="379141"/>
                </a:xfrm>
                <a:custGeom>
                  <a:avLst/>
                  <a:gdLst>
                    <a:gd name="connsiteX0" fmla="*/ 0 w 345687"/>
                    <a:gd name="connsiteY0" fmla="*/ 379141 h 379141"/>
                    <a:gd name="connsiteX1" fmla="*/ 133814 w 345687"/>
                    <a:gd name="connsiteY1" fmla="*/ 111512 h 379141"/>
                    <a:gd name="connsiteX2" fmla="*/ 345687 w 345687"/>
                    <a:gd name="connsiteY2" fmla="*/ 0 h 379141"/>
                    <a:gd name="connsiteX3" fmla="*/ 345687 w 345687"/>
                    <a:gd name="connsiteY3" fmla="*/ 0 h 379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687" h="379141">
                      <a:moveTo>
                        <a:pt x="0" y="379141"/>
                      </a:moveTo>
                      <a:cubicBezTo>
                        <a:pt x="38100" y="276921"/>
                        <a:pt x="76200" y="174702"/>
                        <a:pt x="133814" y="111512"/>
                      </a:cubicBezTo>
                      <a:cubicBezTo>
                        <a:pt x="191428" y="48322"/>
                        <a:pt x="345687" y="0"/>
                        <a:pt x="345687" y="0"/>
                      </a:cubicBezTo>
                      <a:lnTo>
                        <a:pt x="345687" y="0"/>
                      </a:lnTo>
                    </a:path>
                  </a:pathLst>
                </a:cu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Freeform 362">
                  <a:extLst>
                    <a:ext uri="{FF2B5EF4-FFF2-40B4-BE49-F238E27FC236}">
                      <a16:creationId xmlns:a16="http://schemas.microsoft.com/office/drawing/2014/main" id="{AD32C372-DDF3-91F9-FE81-F674E84A3EC0}"/>
                    </a:ext>
                  </a:extLst>
                </p:cNvPr>
                <p:cNvSpPr/>
                <p:nvPr/>
              </p:nvSpPr>
              <p:spPr>
                <a:xfrm rot="21058079">
                  <a:off x="7322896" y="2491675"/>
                  <a:ext cx="345687" cy="379141"/>
                </a:xfrm>
                <a:custGeom>
                  <a:avLst/>
                  <a:gdLst>
                    <a:gd name="connsiteX0" fmla="*/ 0 w 345687"/>
                    <a:gd name="connsiteY0" fmla="*/ 379141 h 379141"/>
                    <a:gd name="connsiteX1" fmla="*/ 133814 w 345687"/>
                    <a:gd name="connsiteY1" fmla="*/ 111512 h 379141"/>
                    <a:gd name="connsiteX2" fmla="*/ 345687 w 345687"/>
                    <a:gd name="connsiteY2" fmla="*/ 0 h 379141"/>
                    <a:gd name="connsiteX3" fmla="*/ 345687 w 345687"/>
                    <a:gd name="connsiteY3" fmla="*/ 0 h 379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687" h="379141">
                      <a:moveTo>
                        <a:pt x="0" y="379141"/>
                      </a:moveTo>
                      <a:cubicBezTo>
                        <a:pt x="38100" y="276921"/>
                        <a:pt x="76200" y="174702"/>
                        <a:pt x="133814" y="111512"/>
                      </a:cubicBezTo>
                      <a:cubicBezTo>
                        <a:pt x="191428" y="48322"/>
                        <a:pt x="345687" y="0"/>
                        <a:pt x="345687" y="0"/>
                      </a:cubicBezTo>
                      <a:lnTo>
                        <a:pt x="345687" y="0"/>
                      </a:lnTo>
                    </a:path>
                  </a:pathLst>
                </a:cu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Freeform 363">
                  <a:extLst>
                    <a:ext uri="{FF2B5EF4-FFF2-40B4-BE49-F238E27FC236}">
                      <a16:creationId xmlns:a16="http://schemas.microsoft.com/office/drawing/2014/main" id="{67D1DDF7-BB4B-67D1-6262-38DD75D5D0D7}"/>
                    </a:ext>
                  </a:extLst>
                </p:cNvPr>
                <p:cNvSpPr/>
                <p:nvPr/>
              </p:nvSpPr>
              <p:spPr>
                <a:xfrm rot="21058079">
                  <a:off x="6179896" y="1958275"/>
                  <a:ext cx="345687" cy="379141"/>
                </a:xfrm>
                <a:custGeom>
                  <a:avLst/>
                  <a:gdLst>
                    <a:gd name="connsiteX0" fmla="*/ 0 w 345687"/>
                    <a:gd name="connsiteY0" fmla="*/ 379141 h 379141"/>
                    <a:gd name="connsiteX1" fmla="*/ 133814 w 345687"/>
                    <a:gd name="connsiteY1" fmla="*/ 111512 h 379141"/>
                    <a:gd name="connsiteX2" fmla="*/ 345687 w 345687"/>
                    <a:gd name="connsiteY2" fmla="*/ 0 h 379141"/>
                    <a:gd name="connsiteX3" fmla="*/ 345687 w 345687"/>
                    <a:gd name="connsiteY3" fmla="*/ 0 h 379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687" h="379141">
                      <a:moveTo>
                        <a:pt x="0" y="379141"/>
                      </a:moveTo>
                      <a:cubicBezTo>
                        <a:pt x="38100" y="276921"/>
                        <a:pt x="76200" y="174702"/>
                        <a:pt x="133814" y="111512"/>
                      </a:cubicBezTo>
                      <a:cubicBezTo>
                        <a:pt x="191428" y="48322"/>
                        <a:pt x="345687" y="0"/>
                        <a:pt x="345687" y="0"/>
                      </a:cubicBezTo>
                      <a:lnTo>
                        <a:pt x="345687" y="0"/>
                      </a:lnTo>
                    </a:path>
                  </a:pathLst>
                </a:cu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82" name="Group 481">
                <a:extLst>
                  <a:ext uri="{FF2B5EF4-FFF2-40B4-BE49-F238E27FC236}">
                    <a16:creationId xmlns:a16="http://schemas.microsoft.com/office/drawing/2014/main" id="{9CFE7C90-EC6A-E5BA-66EE-142990D3C5AE}"/>
                  </a:ext>
                </a:extLst>
              </p:cNvPr>
              <p:cNvGrpSpPr/>
              <p:nvPr/>
            </p:nvGrpSpPr>
            <p:grpSpPr>
              <a:xfrm>
                <a:off x="1093326" y="3733800"/>
                <a:ext cx="6722342" cy="2160639"/>
                <a:chOff x="1366914" y="-1360127"/>
                <a:chExt cx="6722342" cy="216063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3" name="TextBox 482">
                      <a:extLst>
                        <a:ext uri="{FF2B5EF4-FFF2-40B4-BE49-F238E27FC236}">
                          <a16:creationId xmlns:a16="http://schemas.microsoft.com/office/drawing/2014/main" id="{0E5365F4-0F01-E0AE-38FA-77E1C0BD7BC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22689" y="-1316666"/>
                      <a:ext cx="37702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/>
                              </a:rPr>
                              <m:t>𝒃</m:t>
                            </m:r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483" name="TextBox 482">
                      <a:extLst>
                        <a:ext uri="{FF2B5EF4-FFF2-40B4-BE49-F238E27FC236}">
                          <a16:creationId xmlns:a16="http://schemas.microsoft.com/office/drawing/2014/main" id="{0E5365F4-0F01-E0AE-38FA-77E1C0BD7BC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22689" y="-1316666"/>
                      <a:ext cx="377026" cy="369332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4" name="TextBox 483">
                      <a:extLst>
                        <a:ext uri="{FF2B5EF4-FFF2-40B4-BE49-F238E27FC236}">
                          <a16:creationId xmlns:a16="http://schemas.microsoft.com/office/drawing/2014/main" id="{6DB9E4FC-C4A3-59FE-C3A4-F94E86BD50F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66914" y="-641357"/>
                      <a:ext cx="37542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/>
                              </a:rPr>
                              <m:t>𝒗</m:t>
                            </m:r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484" name="TextBox 483">
                      <a:extLst>
                        <a:ext uri="{FF2B5EF4-FFF2-40B4-BE49-F238E27FC236}">
                          <a16:creationId xmlns:a16="http://schemas.microsoft.com/office/drawing/2014/main" id="{6DB9E4FC-C4A3-59FE-C3A4-F94E86BD50F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66914" y="-641357"/>
                      <a:ext cx="375424" cy="369332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5" name="TextBox 484">
                      <a:extLst>
                        <a:ext uri="{FF2B5EF4-FFF2-40B4-BE49-F238E27FC236}">
                          <a16:creationId xmlns:a16="http://schemas.microsoft.com/office/drawing/2014/main" id="{A6E3F191-D19E-0F66-B04F-9C29E2FE93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28937" y="392668"/>
                      <a:ext cx="38023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/>
                              </a:rPr>
                              <m:t>𝒂</m:t>
                            </m:r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485" name="TextBox 484">
                      <a:extLst>
                        <a:ext uri="{FF2B5EF4-FFF2-40B4-BE49-F238E27FC236}">
                          <a16:creationId xmlns:a16="http://schemas.microsoft.com/office/drawing/2014/main" id="{A6E3F191-D19E-0F66-B04F-9C29E2FE93B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28937" y="392668"/>
                      <a:ext cx="380232" cy="369332"/>
                    </a:xfrm>
                    <a:prstGeom prst="rect">
                      <a:avLst/>
                    </a:prstGeom>
                    <a:blipFill>
                      <a:blip r:embed="rId2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6" name="TextBox 485">
                      <a:extLst>
                        <a:ext uri="{FF2B5EF4-FFF2-40B4-BE49-F238E27FC236}">
                          <a16:creationId xmlns:a16="http://schemas.microsoft.com/office/drawing/2014/main" id="{0D855955-E2CF-29D4-103B-B4148DAF0E8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55490" y="-461524"/>
                      <a:ext cx="37061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/>
                              </a:rPr>
                              <m:t>𝒙</m:t>
                            </m:r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486" name="TextBox 485">
                      <a:extLst>
                        <a:ext uri="{FF2B5EF4-FFF2-40B4-BE49-F238E27FC236}">
                          <a16:creationId xmlns:a16="http://schemas.microsoft.com/office/drawing/2014/main" id="{0D855955-E2CF-29D4-103B-B4148DAF0E8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55490" y="-461524"/>
                      <a:ext cx="370614" cy="369332"/>
                    </a:xfrm>
                    <a:prstGeom prst="rect">
                      <a:avLst/>
                    </a:prstGeom>
                    <a:blipFill>
                      <a:blip r:embed="rId2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7" name="TextBox 486">
                      <a:extLst>
                        <a:ext uri="{FF2B5EF4-FFF2-40B4-BE49-F238E27FC236}">
                          <a16:creationId xmlns:a16="http://schemas.microsoft.com/office/drawing/2014/main" id="{78045042-AF4F-20CA-B4DB-691693CD4C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61035" y="-1360127"/>
                      <a:ext cx="37542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/>
                              </a:rPr>
                              <m:t>𝒚</m:t>
                            </m:r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487" name="TextBox 486">
                      <a:extLst>
                        <a:ext uri="{FF2B5EF4-FFF2-40B4-BE49-F238E27FC236}">
                          <a16:creationId xmlns:a16="http://schemas.microsoft.com/office/drawing/2014/main" id="{78045042-AF4F-20CA-B4DB-691693CD4CE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61035" y="-1360127"/>
                      <a:ext cx="375423" cy="369332"/>
                    </a:xfrm>
                    <a:prstGeom prst="rect">
                      <a:avLst/>
                    </a:prstGeom>
                    <a:blipFill>
                      <a:blip r:embed="rId27"/>
                      <a:stretch>
                        <a:fillRect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8" name="TextBox 487">
                      <a:extLst>
                        <a:ext uri="{FF2B5EF4-FFF2-40B4-BE49-F238E27FC236}">
                          <a16:creationId xmlns:a16="http://schemas.microsoft.com/office/drawing/2014/main" id="{4615148D-9D85-2D23-10AD-A1223A579E1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69109" y="431180"/>
                      <a:ext cx="35618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/>
                              </a:rPr>
                              <m:t>𝒛</m:t>
                            </m:r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488" name="TextBox 487">
                      <a:extLst>
                        <a:ext uri="{FF2B5EF4-FFF2-40B4-BE49-F238E27FC236}">
                          <a16:creationId xmlns:a16="http://schemas.microsoft.com/office/drawing/2014/main" id="{4615148D-9D85-2D23-10AD-A1223A579E1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69109" y="431180"/>
                      <a:ext cx="356187" cy="369332"/>
                    </a:xfrm>
                    <a:prstGeom prst="rect">
                      <a:avLst/>
                    </a:prstGeom>
                    <a:blipFill>
                      <a:blip r:embed="rId2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9" name="TextBox 488">
                      <a:extLst>
                        <a:ext uri="{FF2B5EF4-FFF2-40B4-BE49-F238E27FC236}">
                          <a16:creationId xmlns:a16="http://schemas.microsoft.com/office/drawing/2014/main" id="{542D099F-5AEA-F376-0809-6692A976B5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59211" y="-693644"/>
                      <a:ext cx="38664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/>
                              </a:rPr>
                              <m:t>𝒖</m:t>
                            </m:r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489" name="TextBox 488">
                      <a:extLst>
                        <a:ext uri="{FF2B5EF4-FFF2-40B4-BE49-F238E27FC236}">
                          <a16:creationId xmlns:a16="http://schemas.microsoft.com/office/drawing/2014/main" id="{542D099F-5AEA-F376-0809-6692A976B59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59211" y="-693644"/>
                      <a:ext cx="386644" cy="369332"/>
                    </a:xfrm>
                    <a:prstGeom prst="rect">
                      <a:avLst/>
                    </a:prstGeom>
                    <a:blipFill>
                      <a:blip r:embed="rId2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0" name="TextBox 489">
                      <a:extLst>
                        <a:ext uri="{FF2B5EF4-FFF2-40B4-BE49-F238E27FC236}">
                          <a16:creationId xmlns:a16="http://schemas.microsoft.com/office/drawing/2014/main" id="{DCA068C1-3FB4-C732-FA30-DAA5D7C696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28445" y="-1150863"/>
                      <a:ext cx="35458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/>
                              </a:rPr>
                              <m:t>𝒄</m:t>
                            </m:r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490" name="TextBox 489">
                      <a:extLst>
                        <a:ext uri="{FF2B5EF4-FFF2-40B4-BE49-F238E27FC236}">
                          <a16:creationId xmlns:a16="http://schemas.microsoft.com/office/drawing/2014/main" id="{DCA068C1-3FB4-C732-FA30-DAA5D7C696B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28445" y="-1150863"/>
                      <a:ext cx="354584" cy="369332"/>
                    </a:xfrm>
                    <a:prstGeom prst="rect">
                      <a:avLst/>
                    </a:prstGeom>
                    <a:blipFill>
                      <a:blip r:embed="rId3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1" name="TextBox 490">
                      <a:extLst>
                        <a:ext uri="{FF2B5EF4-FFF2-40B4-BE49-F238E27FC236}">
                          <a16:creationId xmlns:a16="http://schemas.microsoft.com/office/drawing/2014/main" id="{7DA7C468-B461-B08C-EDAE-F905299AD2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96200" y="-544559"/>
                      <a:ext cx="39305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/>
                              </a:rPr>
                              <m:t>𝒈</m:t>
                            </m:r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491" name="TextBox 490">
                      <a:extLst>
                        <a:ext uri="{FF2B5EF4-FFF2-40B4-BE49-F238E27FC236}">
                          <a16:creationId xmlns:a16="http://schemas.microsoft.com/office/drawing/2014/main" id="{7DA7C468-B461-B08C-EDAE-F905299AD2D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96200" y="-544559"/>
                      <a:ext cx="393056" cy="369332"/>
                    </a:xfrm>
                    <a:prstGeom prst="rect">
                      <a:avLst/>
                    </a:prstGeom>
                    <a:blipFill>
                      <a:blip r:embed="rId31"/>
                      <a:stretch>
                        <a:fillRect b="-65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2" name="TextBox 491">
                      <a:extLst>
                        <a:ext uri="{FF2B5EF4-FFF2-40B4-BE49-F238E27FC236}">
                          <a16:creationId xmlns:a16="http://schemas.microsoft.com/office/drawing/2014/main" id="{669E5014-B680-F08F-F425-C15F6B70A98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94721" y="171558"/>
                      <a:ext cx="38664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/>
                              </a:rPr>
                              <m:t>𝒅</m:t>
                            </m:r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492" name="TextBox 491">
                      <a:extLst>
                        <a:ext uri="{FF2B5EF4-FFF2-40B4-BE49-F238E27FC236}">
                          <a16:creationId xmlns:a16="http://schemas.microsoft.com/office/drawing/2014/main" id="{669E5014-B680-F08F-F425-C15F6B70A98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94721" y="171558"/>
                      <a:ext cx="386644" cy="369332"/>
                    </a:xfrm>
                    <a:prstGeom prst="rect">
                      <a:avLst/>
                    </a:prstGeom>
                    <a:blipFill>
                      <a:blip r:embed="rId3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3" name="TextBox 492">
                    <a:extLst>
                      <a:ext uri="{FF2B5EF4-FFF2-40B4-BE49-F238E27FC236}">
                        <a16:creationId xmlns:a16="http://schemas.microsoft.com/office/drawing/2014/main" id="{BC394917-468B-4E13-F10B-5BF5D9868B0C}"/>
                      </a:ext>
                    </a:extLst>
                  </p:cNvPr>
                  <p:cNvSpPr txBox="1"/>
                  <p:nvPr/>
                </p:nvSpPr>
                <p:spPr>
                  <a:xfrm>
                    <a:off x="4406344" y="5342137"/>
                    <a:ext cx="157626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93" name="TextBox 492">
                    <a:extLst>
                      <a:ext uri="{FF2B5EF4-FFF2-40B4-BE49-F238E27FC236}">
                        <a16:creationId xmlns:a16="http://schemas.microsoft.com/office/drawing/2014/main" id="{BC394917-468B-4E13-F10B-5BF5D9868B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06344" y="5342137"/>
                    <a:ext cx="1576265" cy="369332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4" name="TextBox 493">
                    <a:extLst>
                      <a:ext uri="{FF2B5EF4-FFF2-40B4-BE49-F238E27FC236}">
                        <a16:creationId xmlns:a16="http://schemas.microsoft.com/office/drawing/2014/main" id="{BF850EB3-1085-7BFB-FF86-09BFEEEFDE9F}"/>
                      </a:ext>
                    </a:extLst>
                  </p:cNvPr>
                  <p:cNvSpPr txBox="1"/>
                  <p:nvPr/>
                </p:nvSpPr>
                <p:spPr>
                  <a:xfrm>
                    <a:off x="1872068" y="6058434"/>
                    <a:ext cx="91807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94" name="TextBox 493">
                    <a:extLst>
                      <a:ext uri="{FF2B5EF4-FFF2-40B4-BE49-F238E27FC236}">
                        <a16:creationId xmlns:a16="http://schemas.microsoft.com/office/drawing/2014/main" id="{BF850EB3-1085-7BFB-FF86-09BFEEEFDE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72068" y="6058434"/>
                    <a:ext cx="918072" cy="369332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5" name="TextBox 494">
                    <a:extLst>
                      <a:ext uri="{FF2B5EF4-FFF2-40B4-BE49-F238E27FC236}">
                        <a16:creationId xmlns:a16="http://schemas.microsoft.com/office/drawing/2014/main" id="{3CF6A566-D3F2-9FC4-CA6C-C37C0B3EA32A}"/>
                      </a:ext>
                    </a:extLst>
                  </p:cNvPr>
                  <p:cNvSpPr txBox="1"/>
                  <p:nvPr/>
                </p:nvSpPr>
                <p:spPr>
                  <a:xfrm>
                    <a:off x="3853268" y="6024839"/>
                    <a:ext cx="90037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95" name="TextBox 494">
                    <a:extLst>
                      <a:ext uri="{FF2B5EF4-FFF2-40B4-BE49-F238E27FC236}">
                        <a16:creationId xmlns:a16="http://schemas.microsoft.com/office/drawing/2014/main" id="{3CF6A566-D3F2-9FC4-CA6C-C37C0B3EA3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53268" y="6024839"/>
                    <a:ext cx="900375" cy="369332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6" name="TextBox 495">
                    <a:extLst>
                      <a:ext uri="{FF2B5EF4-FFF2-40B4-BE49-F238E27FC236}">
                        <a16:creationId xmlns:a16="http://schemas.microsoft.com/office/drawing/2014/main" id="{50D28A17-4C8E-0891-2570-52152CE0BEF0}"/>
                      </a:ext>
                    </a:extLst>
                  </p:cNvPr>
                  <p:cNvSpPr txBox="1"/>
                  <p:nvPr/>
                </p:nvSpPr>
                <p:spPr>
                  <a:xfrm>
                    <a:off x="5941039" y="5724625"/>
                    <a:ext cx="92454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96" name="TextBox 495">
                    <a:extLst>
                      <a:ext uri="{FF2B5EF4-FFF2-40B4-BE49-F238E27FC236}">
                        <a16:creationId xmlns:a16="http://schemas.microsoft.com/office/drawing/2014/main" id="{50D28A17-4C8E-0891-2570-52152CE0BE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41039" y="5724625"/>
                    <a:ext cx="924548" cy="369332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8" name="TextBox 497">
                    <a:extLst>
                      <a:ext uri="{FF2B5EF4-FFF2-40B4-BE49-F238E27FC236}">
                        <a16:creationId xmlns:a16="http://schemas.microsoft.com/office/drawing/2014/main" id="{26E2F836-E247-E9CF-3350-3F34A5A9803A}"/>
                      </a:ext>
                    </a:extLst>
                  </p:cNvPr>
                  <p:cNvSpPr txBox="1"/>
                  <p:nvPr/>
                </p:nvSpPr>
                <p:spPr>
                  <a:xfrm>
                    <a:off x="5884813" y="4588679"/>
                    <a:ext cx="89729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98" name="TextBox 497">
                    <a:extLst>
                      <a:ext uri="{FF2B5EF4-FFF2-40B4-BE49-F238E27FC236}">
                        <a16:creationId xmlns:a16="http://schemas.microsoft.com/office/drawing/2014/main" id="{26E2F836-E247-E9CF-3350-3F34A5A980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4813" y="4588679"/>
                    <a:ext cx="897297" cy="369332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9" name="TextBox 498">
                    <a:extLst>
                      <a:ext uri="{FF2B5EF4-FFF2-40B4-BE49-F238E27FC236}">
                        <a16:creationId xmlns:a16="http://schemas.microsoft.com/office/drawing/2014/main" id="{1C7AAAF3-6AC9-B48F-7CF4-745639A95C4D}"/>
                      </a:ext>
                    </a:extLst>
                  </p:cNvPr>
                  <p:cNvSpPr txBox="1"/>
                  <p:nvPr/>
                </p:nvSpPr>
                <p:spPr>
                  <a:xfrm>
                    <a:off x="911933" y="5212919"/>
                    <a:ext cx="91595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99" name="TextBox 498">
                    <a:extLst>
                      <a:ext uri="{FF2B5EF4-FFF2-40B4-BE49-F238E27FC236}">
                        <a16:creationId xmlns:a16="http://schemas.microsoft.com/office/drawing/2014/main" id="{1C7AAAF3-6AC9-B48F-7CF4-745639A95C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1933" y="5212919"/>
                    <a:ext cx="915956" cy="369332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0" name="TextBox 499">
                    <a:extLst>
                      <a:ext uri="{FF2B5EF4-FFF2-40B4-BE49-F238E27FC236}">
                        <a16:creationId xmlns:a16="http://schemas.microsoft.com/office/drawing/2014/main" id="{73F2673D-D177-3FC4-23E0-36BED1E3ED12}"/>
                      </a:ext>
                    </a:extLst>
                  </p:cNvPr>
                  <p:cNvSpPr txBox="1"/>
                  <p:nvPr/>
                </p:nvSpPr>
                <p:spPr>
                  <a:xfrm>
                    <a:off x="1890049" y="4372972"/>
                    <a:ext cx="91428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00" name="TextBox 499">
                    <a:extLst>
                      <a:ext uri="{FF2B5EF4-FFF2-40B4-BE49-F238E27FC236}">
                        <a16:creationId xmlns:a16="http://schemas.microsoft.com/office/drawing/2014/main" id="{73F2673D-D177-3FC4-23E0-36BED1E3ED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90049" y="4372972"/>
                    <a:ext cx="914289" cy="369332"/>
                  </a:xfrm>
                  <a:prstGeom prst="rect">
                    <a:avLst/>
                  </a:prstGeom>
                  <a:blipFill>
                    <a:blip r:embed="rId39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1" name="TextBox 500">
                    <a:extLst>
                      <a:ext uri="{FF2B5EF4-FFF2-40B4-BE49-F238E27FC236}">
                        <a16:creationId xmlns:a16="http://schemas.microsoft.com/office/drawing/2014/main" id="{536472C8-20C8-67A8-F354-B82B1F8C16D2}"/>
                      </a:ext>
                    </a:extLst>
                  </p:cNvPr>
                  <p:cNvSpPr txBox="1"/>
                  <p:nvPr/>
                </p:nvSpPr>
                <p:spPr>
                  <a:xfrm>
                    <a:off x="2809676" y="5183048"/>
                    <a:ext cx="91460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01" name="TextBox 500">
                    <a:extLst>
                      <a:ext uri="{FF2B5EF4-FFF2-40B4-BE49-F238E27FC236}">
                        <a16:creationId xmlns:a16="http://schemas.microsoft.com/office/drawing/2014/main" id="{536472C8-20C8-67A8-F354-B82B1F8C16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09676" y="5183048"/>
                    <a:ext cx="914609" cy="369332"/>
                  </a:xfrm>
                  <a:prstGeom prst="rect">
                    <a:avLst/>
                  </a:prstGeom>
                  <a:blipFill>
                    <a:blip r:embed="rId40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2" name="TextBox 501">
                    <a:extLst>
                      <a:ext uri="{FF2B5EF4-FFF2-40B4-BE49-F238E27FC236}">
                        <a16:creationId xmlns:a16="http://schemas.microsoft.com/office/drawing/2014/main" id="{C250BFD1-75AC-15EE-FE3D-9096D14E411E}"/>
                      </a:ext>
                    </a:extLst>
                  </p:cNvPr>
                  <p:cNvSpPr txBox="1"/>
                  <p:nvPr/>
                </p:nvSpPr>
                <p:spPr>
                  <a:xfrm>
                    <a:off x="3776963" y="4279194"/>
                    <a:ext cx="91800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02" name="TextBox 501">
                    <a:extLst>
                      <a:ext uri="{FF2B5EF4-FFF2-40B4-BE49-F238E27FC236}">
                        <a16:creationId xmlns:a16="http://schemas.microsoft.com/office/drawing/2014/main" id="{C250BFD1-75AC-15EE-FE3D-9096D14E41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76963" y="4279194"/>
                    <a:ext cx="918008" cy="369332"/>
                  </a:xfrm>
                  <a:prstGeom prst="rect">
                    <a:avLst/>
                  </a:prstGeom>
                  <a:blipFill>
                    <a:blip r:embed="rId41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4" name="TextBox 503">
                <a:extLst>
                  <a:ext uri="{FF2B5EF4-FFF2-40B4-BE49-F238E27FC236}">
                    <a16:creationId xmlns:a16="http://schemas.microsoft.com/office/drawing/2014/main" id="{6D6A222E-982A-76C6-0770-5B20B7053C81}"/>
                  </a:ext>
                </a:extLst>
              </p:cNvPr>
              <p:cNvSpPr txBox="1"/>
              <p:nvPr/>
            </p:nvSpPr>
            <p:spPr>
              <a:xfrm>
                <a:off x="4868071" y="3101661"/>
                <a:ext cx="63350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504" name="TextBox 503">
                <a:extLst>
                  <a:ext uri="{FF2B5EF4-FFF2-40B4-BE49-F238E27FC236}">
                    <a16:creationId xmlns:a16="http://schemas.microsoft.com/office/drawing/2014/main" id="{6D6A222E-982A-76C6-0770-5B20B7053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071" y="3101661"/>
                <a:ext cx="633507" cy="646331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778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41F09-53ED-F8E3-0915-24BBA2655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1D782E-3C80-3552-721B-943D8F38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7D3F34-CCFE-4664-990B-25D48250FF76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grpSp>
        <p:nvGrpSpPr>
          <p:cNvPr id="751" name="Group 750">
            <a:extLst>
              <a:ext uri="{FF2B5EF4-FFF2-40B4-BE49-F238E27FC236}">
                <a16:creationId xmlns:a16="http://schemas.microsoft.com/office/drawing/2014/main" id="{56A9AABB-3850-870F-E495-350F33629B9C}"/>
              </a:ext>
            </a:extLst>
          </p:cNvPr>
          <p:cNvGrpSpPr/>
          <p:nvPr/>
        </p:nvGrpSpPr>
        <p:grpSpPr>
          <a:xfrm>
            <a:off x="310153" y="1993962"/>
            <a:ext cx="7746441" cy="2693966"/>
            <a:chOff x="304800" y="609600"/>
            <a:chExt cx="7746441" cy="26939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BB72C6F9-0061-86F6-8A0C-F72D1ECC7E77}"/>
                    </a:ext>
                  </a:extLst>
                </p:cNvPr>
                <p:cNvSpPr txBox="1"/>
                <p:nvPr/>
              </p:nvSpPr>
              <p:spPr>
                <a:xfrm>
                  <a:off x="1868476" y="2934234"/>
                  <a:ext cx="91807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deg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BB72C6F9-0061-86F6-8A0C-F72D1ECC7E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8476" y="2934234"/>
                  <a:ext cx="918072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A3EB812-3A41-C339-640D-8546B761D7AD}"/>
                </a:ext>
              </a:extLst>
            </p:cNvPr>
            <p:cNvGrpSpPr/>
            <p:nvPr/>
          </p:nvGrpSpPr>
          <p:grpSpPr>
            <a:xfrm>
              <a:off x="304800" y="609600"/>
              <a:ext cx="7746441" cy="2660371"/>
              <a:chOff x="304800" y="609600"/>
              <a:chExt cx="7746441" cy="2660371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74DD104-3340-F777-7C5A-242DAEA92639}"/>
                  </a:ext>
                </a:extLst>
              </p:cNvPr>
              <p:cNvSpPr/>
              <p:nvPr/>
            </p:nvSpPr>
            <p:spPr>
              <a:xfrm>
                <a:off x="1258876" y="1664927"/>
                <a:ext cx="152400" cy="1524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46415E5-2E52-FD62-C792-BAFAF8C12E7B}"/>
                  </a:ext>
                </a:extLst>
              </p:cNvPr>
              <p:cNvSpPr/>
              <p:nvPr/>
            </p:nvSpPr>
            <p:spPr>
              <a:xfrm>
                <a:off x="2097076" y="2503127"/>
                <a:ext cx="152400" cy="1524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1B7BF81-E310-EC3B-DF41-AEEF09BBFE52}"/>
                  </a:ext>
                </a:extLst>
              </p:cNvPr>
              <p:cNvSpPr/>
              <p:nvPr/>
            </p:nvSpPr>
            <p:spPr>
              <a:xfrm>
                <a:off x="2173276" y="826727"/>
                <a:ext cx="152400" cy="1524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DA4923F-3429-35A6-D3EC-B746D3FC8880}"/>
                  </a:ext>
                </a:extLst>
              </p:cNvPr>
              <p:cNvSpPr/>
              <p:nvPr/>
            </p:nvSpPr>
            <p:spPr>
              <a:xfrm>
                <a:off x="4002076" y="826727"/>
                <a:ext cx="152400" cy="1524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816AD2D-AC70-73B6-0819-C6CC7B185803}"/>
                  </a:ext>
                </a:extLst>
              </p:cNvPr>
              <p:cNvSpPr/>
              <p:nvPr/>
            </p:nvSpPr>
            <p:spPr>
              <a:xfrm>
                <a:off x="4002076" y="2477107"/>
                <a:ext cx="152400" cy="1524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10D8CE4-EA94-9908-9D3C-ACA3E8A36B8C}"/>
                  </a:ext>
                </a:extLst>
              </p:cNvPr>
              <p:cNvSpPr/>
              <p:nvPr/>
            </p:nvSpPr>
            <p:spPr>
              <a:xfrm>
                <a:off x="4992676" y="1588727"/>
                <a:ext cx="152400" cy="1524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92FBE33-4323-EDDE-AD2C-4E83B7A9CB3E}"/>
                  </a:ext>
                </a:extLst>
              </p:cNvPr>
              <p:cNvSpPr/>
              <p:nvPr/>
            </p:nvSpPr>
            <p:spPr>
              <a:xfrm>
                <a:off x="6135676" y="1055327"/>
                <a:ext cx="152400" cy="1524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B2E24C6-B85E-BB7E-2218-A9BE9565F8CA}"/>
                  </a:ext>
                </a:extLst>
              </p:cNvPr>
              <p:cNvSpPr/>
              <p:nvPr/>
            </p:nvSpPr>
            <p:spPr>
              <a:xfrm>
                <a:off x="6211876" y="2198327"/>
                <a:ext cx="152400" cy="1524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C5D497C-E189-FABC-99FD-C62B7D5DA75B}"/>
                  </a:ext>
                </a:extLst>
              </p:cNvPr>
              <p:cNvSpPr/>
              <p:nvPr/>
            </p:nvSpPr>
            <p:spPr>
              <a:xfrm>
                <a:off x="7278676" y="1588727"/>
                <a:ext cx="152400" cy="1524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7A248BB9-2858-0FDA-CB1A-9D94A0CFC03F}"/>
                  </a:ext>
                </a:extLst>
              </p:cNvPr>
              <p:cNvSpPr/>
              <p:nvPr/>
            </p:nvSpPr>
            <p:spPr>
              <a:xfrm>
                <a:off x="3087676" y="1664927"/>
                <a:ext cx="152400" cy="1524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C28AA77-F8B0-A30A-048D-A572B9F9678E}"/>
                  </a:ext>
                </a:extLst>
              </p:cNvPr>
              <p:cNvCxnSpPr>
                <a:stCxn id="5" idx="5"/>
                <a:endCxn id="6" idx="1"/>
              </p:cNvCxnSpPr>
              <p:nvPr/>
            </p:nvCxnSpPr>
            <p:spPr>
              <a:xfrm>
                <a:off x="1388958" y="1795009"/>
                <a:ext cx="730436" cy="7304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0002BEFF-83D0-4232-15CE-1A619D78DD24}"/>
                  </a:ext>
                </a:extLst>
              </p:cNvPr>
              <p:cNvCxnSpPr>
                <a:stCxn id="5" idx="7"/>
                <a:endCxn id="7" idx="3"/>
              </p:cNvCxnSpPr>
              <p:nvPr/>
            </p:nvCxnSpPr>
            <p:spPr>
              <a:xfrm flipV="1">
                <a:off x="1388958" y="956809"/>
                <a:ext cx="806636" cy="7304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7300488C-07BF-50BB-6783-A67CE0002113}"/>
                  </a:ext>
                </a:extLst>
              </p:cNvPr>
              <p:cNvCxnSpPr>
                <a:stCxn id="14" idx="1"/>
                <a:endCxn id="7" idx="5"/>
              </p:cNvCxnSpPr>
              <p:nvPr/>
            </p:nvCxnSpPr>
            <p:spPr>
              <a:xfrm flipH="1" flipV="1">
                <a:off x="2303358" y="956809"/>
                <a:ext cx="806636" cy="7304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B13386C-DCDA-94A1-7650-FBBCD6DE14AA}"/>
                  </a:ext>
                </a:extLst>
              </p:cNvPr>
              <p:cNvCxnSpPr>
                <a:stCxn id="14" idx="7"/>
                <a:endCxn id="8" idx="3"/>
              </p:cNvCxnSpPr>
              <p:nvPr/>
            </p:nvCxnSpPr>
            <p:spPr>
              <a:xfrm flipV="1">
                <a:off x="3217758" y="956809"/>
                <a:ext cx="806636" cy="7304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31A3194-C43C-2770-E054-4A968D0D3ED3}"/>
                  </a:ext>
                </a:extLst>
              </p:cNvPr>
              <p:cNvCxnSpPr>
                <a:stCxn id="6" idx="7"/>
                <a:endCxn id="9" idx="2"/>
              </p:cNvCxnSpPr>
              <p:nvPr/>
            </p:nvCxnSpPr>
            <p:spPr>
              <a:xfrm>
                <a:off x="2227158" y="2525445"/>
                <a:ext cx="1774918" cy="2786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7BFA57C3-C74B-B890-B97B-30BC5A9534DC}"/>
                  </a:ext>
                </a:extLst>
              </p:cNvPr>
              <p:cNvCxnSpPr>
                <a:stCxn id="6" idx="7"/>
                <a:endCxn id="14" idx="3"/>
              </p:cNvCxnSpPr>
              <p:nvPr/>
            </p:nvCxnSpPr>
            <p:spPr>
              <a:xfrm flipV="1">
                <a:off x="2227158" y="1795009"/>
                <a:ext cx="882836" cy="7304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B14D788-D724-804B-F378-66AA43BCA57B}"/>
                  </a:ext>
                </a:extLst>
              </p:cNvPr>
              <p:cNvCxnSpPr>
                <a:stCxn id="8" idx="5"/>
                <a:endCxn id="10" idx="1"/>
              </p:cNvCxnSpPr>
              <p:nvPr/>
            </p:nvCxnSpPr>
            <p:spPr>
              <a:xfrm>
                <a:off x="4132158" y="956809"/>
                <a:ext cx="882836" cy="6542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EE28A88-94CE-2475-D297-0204ECD027BB}"/>
                  </a:ext>
                </a:extLst>
              </p:cNvPr>
              <p:cNvCxnSpPr>
                <a:stCxn id="9" idx="7"/>
                <a:endCxn id="10" idx="3"/>
              </p:cNvCxnSpPr>
              <p:nvPr/>
            </p:nvCxnSpPr>
            <p:spPr>
              <a:xfrm flipV="1">
                <a:off x="4132158" y="1718809"/>
                <a:ext cx="882836" cy="78061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557F3D3-8F2E-5D26-2D7E-EA5CDD08F594}"/>
                  </a:ext>
                </a:extLst>
              </p:cNvPr>
              <p:cNvCxnSpPr>
                <a:stCxn id="9" idx="1"/>
                <a:endCxn id="14" idx="5"/>
              </p:cNvCxnSpPr>
              <p:nvPr/>
            </p:nvCxnSpPr>
            <p:spPr>
              <a:xfrm flipH="1" flipV="1">
                <a:off x="3217758" y="1795009"/>
                <a:ext cx="806636" cy="70441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21861E0-6791-64EB-331D-496E9E2547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03358" y="902927"/>
                <a:ext cx="1721036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DF66093-3B74-5246-03A6-7C784DBC7BF0}"/>
                  </a:ext>
                </a:extLst>
              </p:cNvPr>
              <p:cNvCxnSpPr>
                <a:stCxn id="11" idx="3"/>
                <a:endCxn id="10" idx="6"/>
              </p:cNvCxnSpPr>
              <p:nvPr/>
            </p:nvCxnSpPr>
            <p:spPr>
              <a:xfrm flipH="1">
                <a:off x="5145076" y="1185409"/>
                <a:ext cx="1012918" cy="47951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47919203-386B-3588-B393-D1D03ACD784E}"/>
                  </a:ext>
                </a:extLst>
              </p:cNvPr>
              <p:cNvCxnSpPr>
                <a:stCxn id="13" idx="1"/>
                <a:endCxn id="11" idx="5"/>
              </p:cNvCxnSpPr>
              <p:nvPr/>
            </p:nvCxnSpPr>
            <p:spPr>
              <a:xfrm flipH="1" flipV="1">
                <a:off x="6265758" y="1185409"/>
                <a:ext cx="1035236" cy="4256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3CBF2A2-CC4C-C725-2152-328313AD27CD}"/>
                  </a:ext>
                </a:extLst>
              </p:cNvPr>
              <p:cNvCxnSpPr>
                <a:stCxn id="12" idx="2"/>
                <a:endCxn id="10" idx="5"/>
              </p:cNvCxnSpPr>
              <p:nvPr/>
            </p:nvCxnSpPr>
            <p:spPr>
              <a:xfrm flipH="1" flipV="1">
                <a:off x="5122758" y="1718809"/>
                <a:ext cx="1089118" cy="55571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E076058-A8B2-D6E5-A45E-5C89F18607E7}"/>
                  </a:ext>
                </a:extLst>
              </p:cNvPr>
              <p:cNvCxnSpPr>
                <a:stCxn id="12" idx="6"/>
                <a:endCxn id="13" idx="3"/>
              </p:cNvCxnSpPr>
              <p:nvPr/>
            </p:nvCxnSpPr>
            <p:spPr>
              <a:xfrm flipV="1">
                <a:off x="6364276" y="1718809"/>
                <a:ext cx="936718" cy="55571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7F4FBF32-A6E4-8863-EC38-1A2300C9DF02}"/>
                  </a:ext>
                </a:extLst>
              </p:cNvPr>
              <p:cNvCxnSpPr>
                <a:stCxn id="9" idx="0"/>
                <a:endCxn id="8" idx="4"/>
              </p:cNvCxnSpPr>
              <p:nvPr/>
            </p:nvCxnSpPr>
            <p:spPr>
              <a:xfrm flipV="1">
                <a:off x="4078276" y="979127"/>
                <a:ext cx="0" cy="149798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0D6477A3-D3BD-A966-E9CC-E3B94B4E3FC8}"/>
                  </a:ext>
                </a:extLst>
              </p:cNvPr>
              <p:cNvGrpSpPr/>
              <p:nvPr/>
            </p:nvGrpSpPr>
            <p:grpSpPr>
              <a:xfrm rot="16686468">
                <a:off x="3872156" y="1591637"/>
                <a:ext cx="437629" cy="279410"/>
                <a:chOff x="2933700" y="4038600"/>
                <a:chExt cx="723900" cy="439550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653ABE7-30D7-0E36-96C3-C15146B28729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2C584451-9781-8974-5DE3-6926D8A181AC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5527D0F7-1A81-6167-FF3A-AF0D7D2FFE7E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39474214-D703-32A0-37DC-1BF73AA3111A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EDBED83C-9E86-9A24-60B9-0C4727EB5120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E3CF7FE2-D6AC-13A3-B4CD-E2955132340D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8EB885D8-B74F-99E3-CCE4-98476AD329E8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8901BC4B-4C29-9F0A-190D-327B696DA0D7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64900631-6060-C80E-8ACF-751DB1390A50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A833E7F1-FCE8-7E29-72FB-A706901DC6FB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3F47C03A-DE3B-F851-ECFA-1AF5B4438B3F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F6FA6ACB-944E-49B9-72C7-CD13EA4011F6}"/>
                  </a:ext>
                </a:extLst>
              </p:cNvPr>
              <p:cNvGrpSpPr/>
              <p:nvPr/>
            </p:nvGrpSpPr>
            <p:grpSpPr>
              <a:xfrm rot="19378890">
                <a:off x="3428316" y="1167875"/>
                <a:ext cx="437629" cy="279410"/>
                <a:chOff x="2933700" y="4038600"/>
                <a:chExt cx="723900" cy="439550"/>
              </a:xfrm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41577DC5-2C10-EE23-CB15-F5CDAD83BF89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C932507C-F227-57C4-B487-FA92E372F0F7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6655515C-0BF1-C576-7B31-B3DE80E5343E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D75C1F61-9406-365A-6B0D-C8238849D0DE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95F6918A-3D79-C94E-84C0-CF68CF1F1689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CBBD87D8-BC2A-3130-1D57-791C00F9C30C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47305CB8-73F8-17B0-41CA-3620CFC36FA0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A9F2425C-4752-3779-BFD9-0FD5E06E38E4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>
                    <a:extLst>
                      <a:ext uri="{FF2B5EF4-FFF2-40B4-BE49-F238E27FC236}">
                        <a16:creationId xmlns:a16="http://schemas.microsoft.com/office/drawing/2014/main" id="{F2F1EF6D-FBCC-E797-EEDB-6D4CFD8E51FA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>
                    <a:extLst>
                      <a:ext uri="{FF2B5EF4-FFF2-40B4-BE49-F238E27FC236}">
                        <a16:creationId xmlns:a16="http://schemas.microsoft.com/office/drawing/2014/main" id="{8F784ADB-FDDE-D7D6-EDFE-0CF244D9E1FC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7DF9F73B-4E29-C48E-9CA0-9B638312484A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B669DF0A-37FF-49A8-A415-F2EC8D4FB7A5}"/>
                  </a:ext>
                </a:extLst>
              </p:cNvPr>
              <p:cNvGrpSpPr/>
              <p:nvPr/>
            </p:nvGrpSpPr>
            <p:grpSpPr>
              <a:xfrm rot="19378890">
                <a:off x="1603685" y="1129533"/>
                <a:ext cx="437629" cy="279410"/>
                <a:chOff x="2933700" y="4038600"/>
                <a:chExt cx="723900" cy="439550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80916A5F-20A8-6035-D28D-CA29A67B84DC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96FEB6BB-038E-4485-D263-E02959CCC10C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57" name="Straight Connector 56">
                    <a:extLst>
                      <a:ext uri="{FF2B5EF4-FFF2-40B4-BE49-F238E27FC236}">
                        <a16:creationId xmlns:a16="http://schemas.microsoft.com/office/drawing/2014/main" id="{E0F6E7E4-8856-354C-F960-1524719BACCC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Connector 57">
                    <a:extLst>
                      <a:ext uri="{FF2B5EF4-FFF2-40B4-BE49-F238E27FC236}">
                        <a16:creationId xmlns:a16="http://schemas.microsoft.com/office/drawing/2014/main" id="{B8042615-70B9-6F17-3A0F-EC00E4A61451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E087F795-29EF-911F-3801-9619525E8B19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F9E2ED0E-1F16-D22E-EBA0-8E26794C7C35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77696281-8F35-6F7F-40F1-BA0FFD85E3E8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7B8BB29E-84BB-318D-FC78-F36ED6DEFD76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7A3B7CF4-07F4-DE68-56BF-13582F81FCA7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AEC87EA2-1EA8-50AF-CD6C-437B8F20DDA2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EBDA954E-42B1-FD8B-1CF5-591B17EDAA95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9E76A4F2-AABD-B872-FCF3-67C503C21BEB}"/>
                  </a:ext>
                </a:extLst>
              </p:cNvPr>
              <p:cNvGrpSpPr/>
              <p:nvPr/>
            </p:nvGrpSpPr>
            <p:grpSpPr>
              <a:xfrm rot="19378890">
                <a:off x="2457638" y="1967733"/>
                <a:ext cx="437629" cy="279410"/>
                <a:chOff x="2933700" y="4038600"/>
                <a:chExt cx="723900" cy="439550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DE86B69C-2DA5-145E-3751-FC21134D154A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878E0929-2251-BC5C-522D-28FEDB0BB5C8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A818508B-E27A-1200-B336-74C89F6A534B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BF38F661-A1F8-93E5-0489-25991C1629A7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0819A1DD-9C59-71C7-E8BC-2478468D2E25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088DF37B-6890-380F-D5E6-3A9E48A6623C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3E0AF56-616B-2160-EB00-78A8AABEF0AD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636FFD5D-D11A-AF68-2592-3F690A3DC33A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5754BC59-BDF2-8B0D-5CB0-AF8C0456A74B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A9FE61F8-D018-CB6B-BCA9-68E366B6AA96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E451FDB7-CF88-F263-0C11-90E6078C7649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8CBCAA6B-4777-ACCC-1CE3-4C0BC89BB2C2}"/>
                  </a:ext>
                </a:extLst>
              </p:cNvPr>
              <p:cNvGrpSpPr/>
              <p:nvPr/>
            </p:nvGrpSpPr>
            <p:grpSpPr>
              <a:xfrm rot="209594">
                <a:off x="2870541" y="2364545"/>
                <a:ext cx="437629" cy="279410"/>
                <a:chOff x="2933700" y="4038600"/>
                <a:chExt cx="723900" cy="439550"/>
              </a:xfrm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2ECA598C-D89B-BEE5-21A0-6F6117E102C2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7B135193-3B8C-574A-4592-8D26F671F1D4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51528305-0217-410A-984D-E5BAFD79CC3B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B0A36C6C-C342-6062-333F-70F2EEE9D981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C6FB883D-E38F-763C-8EC2-F60C184E99D0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721250CE-0C8F-4FB3-7749-D10959CB6F03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1211C1A0-6BA4-3B9D-DD1E-D6729E0FA493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4A114D6F-708C-DAE7-156F-3E6A851C266D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15B21413-C4B0-CA6E-7D54-F0899DDF51C4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0F180F3C-1FE7-C6F1-D8F4-3D9B7DFD8084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93813EB9-EC91-0A82-A901-DBAB797A4197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881D3800-C25F-4BF6-2BC5-FEF348A2D6E0}"/>
                  </a:ext>
                </a:extLst>
              </p:cNvPr>
              <p:cNvGrpSpPr/>
              <p:nvPr/>
            </p:nvGrpSpPr>
            <p:grpSpPr>
              <a:xfrm rot="2742835">
                <a:off x="3378066" y="1956833"/>
                <a:ext cx="437629" cy="279410"/>
                <a:chOff x="2933700" y="4038600"/>
                <a:chExt cx="723900" cy="439550"/>
              </a:xfrm>
            </p:grpSpPr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9504A8E8-8DAF-A50E-7439-D798D9E6E1D1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752A4286-7136-03B0-5C82-A4AE7E0E1F53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5B9725C0-FE5B-2CDE-6DA8-258B8A293BB6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2E442AE1-1EB6-4B88-1E0D-747CCAD69A04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872A5F3F-E00F-EB87-25B7-0C7257CC3E83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8CBAA1EF-FD9B-B594-4EB0-23DE7480212E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EA1917B6-507F-CBBD-2F4E-A9018D14F01C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FD7C2B2A-77D4-3C69-F506-7E6F34605359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1B2386A1-E62F-44B3-7F98-1D6FECCFA6BD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904A694B-0D66-AEA3-841B-1ADEB2045C90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74C2886-BCB6-5A8D-4071-1F5196D321DB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356C4127-E789-D271-018E-4BB98F65FA77}"/>
                  </a:ext>
                </a:extLst>
              </p:cNvPr>
              <p:cNvGrpSpPr/>
              <p:nvPr/>
            </p:nvGrpSpPr>
            <p:grpSpPr>
              <a:xfrm rot="2742835">
                <a:off x="2539866" y="1194833"/>
                <a:ext cx="437629" cy="279410"/>
                <a:chOff x="2933700" y="4038600"/>
                <a:chExt cx="723900" cy="439550"/>
              </a:xfrm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DB18C743-698A-D051-2EE4-10BFE6D0213B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6F1C883E-D8F6-6255-0E17-2A6A47B4671F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E63E714C-1AE5-F212-2FCF-4C3E6C63AA94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822C08C7-975A-0C64-27C9-7D2CE388B857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95391EFA-6430-6259-D727-0388D764F63F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F33B2743-14FD-5EC9-23B5-0287DA92D8C9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4C8E00C7-6D3B-63DC-51EA-6E3286192EE3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B02FD9A3-C644-BB20-3C6C-D00D54F96D20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227F9FBB-E25D-BBDA-9404-9BB3A9345565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D30DFA22-D2E6-9470-F0EC-91A6CE2A5CC9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5CE668F2-CF3F-54E2-30AC-4740AC469452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68999062-5787-ED57-DFB0-18B6222FD179}"/>
                  </a:ext>
                </a:extLst>
              </p:cNvPr>
              <p:cNvGrpSpPr/>
              <p:nvPr/>
            </p:nvGrpSpPr>
            <p:grpSpPr>
              <a:xfrm rot="3156239">
                <a:off x="1521457" y="1956833"/>
                <a:ext cx="437629" cy="279410"/>
                <a:chOff x="2933700" y="4038600"/>
                <a:chExt cx="723900" cy="439550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239893FC-2E22-914E-58EB-47F8DA50A301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6AC30030-ABB9-67A8-CAE4-2F9B382E01ED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A55B2B2D-CE37-BFC1-DCEC-A864D9AFD106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B6740BA3-FA06-6B38-5954-C99DE56DF333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5908E296-5110-AF88-8D2A-26376676ABAF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5AE06072-861C-C1E4-D94F-129E48194AFD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7A780E8A-17BD-01CC-DAA5-5C99B75CC61E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7E15B71A-E402-B8DD-B30A-47DB068A0165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AFC957FF-5F81-C79E-8933-7AB73B642070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4C2E659A-6FF6-7061-9194-688D2D332F20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AD05CCEE-17ED-97D8-DEAB-9319923F8F8A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BC2A74D4-A53A-5D5E-7272-EF6CED010A92}"/>
                  </a:ext>
                </a:extLst>
              </p:cNvPr>
              <p:cNvGrpSpPr/>
              <p:nvPr/>
            </p:nvGrpSpPr>
            <p:grpSpPr>
              <a:xfrm rot="209594">
                <a:off x="2943382" y="763600"/>
                <a:ext cx="437629" cy="279410"/>
                <a:chOff x="2933700" y="4038600"/>
                <a:chExt cx="723900" cy="439550"/>
              </a:xfrm>
            </p:grpSpPr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12F9A460-A820-6B0B-EA71-F0CE738E1107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B0866003-298D-3791-F5B8-2818342DC194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768C5CFB-984A-8428-24A3-794D3300383D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546236B0-0067-F90A-8E13-5E75C71E7A04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B2C381E9-5792-A08E-2593-570CD1B2F73F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Connector 131">
                    <a:extLst>
                      <a:ext uri="{FF2B5EF4-FFF2-40B4-BE49-F238E27FC236}">
                        <a16:creationId xmlns:a16="http://schemas.microsoft.com/office/drawing/2014/main" id="{71878987-667E-F22E-1949-3BD28BEB41CB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id="{E80C2C9C-31B4-78DB-26FB-810D2272F8FD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Connector 133">
                    <a:extLst>
                      <a:ext uri="{FF2B5EF4-FFF2-40B4-BE49-F238E27FC236}">
                        <a16:creationId xmlns:a16="http://schemas.microsoft.com/office/drawing/2014/main" id="{7B902F0D-EE05-2F63-6094-B2D64EA10C9F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Connector 134">
                    <a:extLst>
                      <a:ext uri="{FF2B5EF4-FFF2-40B4-BE49-F238E27FC236}">
                        <a16:creationId xmlns:a16="http://schemas.microsoft.com/office/drawing/2014/main" id="{5D115A58-B656-5F57-E60D-DC7D5BF0C9B2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588FEDF7-7A94-A2E0-7292-CB111F72C875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AB126288-D672-4943-BA2D-54F28615DBCA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8FF6C3C5-F6B5-9ACC-0D63-F1A90A7E68E9}"/>
                  </a:ext>
                </a:extLst>
              </p:cNvPr>
              <p:cNvGrpSpPr/>
              <p:nvPr/>
            </p:nvGrpSpPr>
            <p:grpSpPr>
              <a:xfrm rot="19378890">
                <a:off x="4423085" y="1891533"/>
                <a:ext cx="437629" cy="279410"/>
                <a:chOff x="2933700" y="4038600"/>
                <a:chExt cx="723900" cy="439550"/>
              </a:xfrm>
            </p:grpSpPr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EF36D6B8-BACF-8C8F-5C8C-938EF6B4086F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0" name="Group 139">
                  <a:extLst>
                    <a:ext uri="{FF2B5EF4-FFF2-40B4-BE49-F238E27FC236}">
                      <a16:creationId xmlns:a16="http://schemas.microsoft.com/office/drawing/2014/main" id="{377D5208-4A54-C9D8-F595-4C810D4E7798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2034F41C-76BE-F7F5-FD77-808DF8789426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56AF9C58-139B-2652-F5E4-09460D3797D7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BC1D1984-A84D-AC5A-BAB1-60476B3A8D23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B4137A00-78DE-3E11-A09D-2731BAE24569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CECC67DB-71DC-E75E-4081-C41A90D54898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93BE6600-C3C2-8C45-7D9C-E4581D330D6C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92DE7F89-A728-17A7-2B1C-AD3AEAFE6ECF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E00115C5-B7C4-A717-1DBA-216F9D5B16D0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A956E235-24A3-6734-AD7B-88C6F09A4426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5FFA32D5-7AA7-7BCA-8A0D-1E5A28DE8E8F}"/>
                  </a:ext>
                </a:extLst>
              </p:cNvPr>
              <p:cNvGrpSpPr/>
              <p:nvPr/>
            </p:nvGrpSpPr>
            <p:grpSpPr>
              <a:xfrm rot="2378188">
                <a:off x="4421892" y="1162795"/>
                <a:ext cx="437629" cy="279410"/>
                <a:chOff x="2933700" y="4038600"/>
                <a:chExt cx="723900" cy="439550"/>
              </a:xfrm>
            </p:grpSpPr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54DACDAE-014E-4D58-B86D-FEC810AD9E58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CDFE3869-6AEE-7648-F830-B0615170C946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D5DD02B2-BB51-3DB1-978C-B0D0D81B2650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D051CFE7-1E44-CE0D-BFDF-BA22B4E362BA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6B53A8A5-AF55-629F-9AAF-42972F35E7A5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9BFC55A9-2532-8BE8-9D70-FC5EC0AD01BD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6408001D-A604-17C6-D88E-EA46246EDCAE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45E34CCF-F7C1-BF60-FC78-D8CCA002C891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5AE822DF-E1F1-4E08-91A7-F78E7F6D938E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E7367355-6321-8C64-543A-C88070511C83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2309BE15-50DA-4814-92E1-9CB2C94F1D86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347F8FF3-2D88-0330-ED6B-80F2E0A3C4ED}"/>
                  </a:ext>
                </a:extLst>
              </p:cNvPr>
              <p:cNvGrpSpPr/>
              <p:nvPr/>
            </p:nvGrpSpPr>
            <p:grpSpPr>
              <a:xfrm rot="1831540">
                <a:off x="6573631" y="1223306"/>
                <a:ext cx="437629" cy="279410"/>
                <a:chOff x="2933700" y="4038600"/>
                <a:chExt cx="723900" cy="439550"/>
              </a:xfrm>
            </p:grpSpPr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21B920FF-C1BF-FCB7-30BD-869A4A842681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23C37BB5-EFE0-23AB-A01F-072F1267426D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165" name="Straight Connector 164">
                    <a:extLst>
                      <a:ext uri="{FF2B5EF4-FFF2-40B4-BE49-F238E27FC236}">
                        <a16:creationId xmlns:a16="http://schemas.microsoft.com/office/drawing/2014/main" id="{3EAF481B-6E42-8E77-89E1-33351EA90DE1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" name="Straight Connector 165">
                    <a:extLst>
                      <a:ext uri="{FF2B5EF4-FFF2-40B4-BE49-F238E27FC236}">
                        <a16:creationId xmlns:a16="http://schemas.microsoft.com/office/drawing/2014/main" id="{F508674F-9335-89A5-31F7-ED8AA2D9A116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C759F2EC-D457-1387-AEFB-B03B54F60075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7063726F-5120-697D-EAB8-EC1A27E04DBC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4D90BECE-18E4-C4B8-1079-BBF889AB73FE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345EFD14-F66D-0DD7-6DBB-24CA075F7605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Straight Connector 170">
                    <a:extLst>
                      <a:ext uri="{FF2B5EF4-FFF2-40B4-BE49-F238E27FC236}">
                        <a16:creationId xmlns:a16="http://schemas.microsoft.com/office/drawing/2014/main" id="{19172DC8-9F38-D2F0-67C8-282D18CC8C3D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F722DBD3-C869-BCF6-BE82-66EF6C4CCD3C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257AA477-403A-7D91-348A-F2BA384C84C1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7305394F-7799-5381-8849-6972531161A8}"/>
                  </a:ext>
                </a:extLst>
              </p:cNvPr>
              <p:cNvGrpSpPr/>
              <p:nvPr/>
            </p:nvGrpSpPr>
            <p:grpSpPr>
              <a:xfrm rot="20558223">
                <a:off x="5430880" y="1266661"/>
                <a:ext cx="437629" cy="279410"/>
                <a:chOff x="2933700" y="4038600"/>
                <a:chExt cx="723900" cy="439550"/>
              </a:xfrm>
            </p:grpSpPr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BBAD5535-C71B-04ED-E838-480DAA818CC4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FC421548-172F-8D8A-3CAA-79C6EE110B96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8B39C891-8E07-1B30-9580-8F3DFF05349E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129E30C5-A563-A522-43BB-6372220C86EB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8CD450DA-7F5F-69C8-E78C-910C0F083501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2283E94F-9848-1C28-E914-59EFBAEC3F53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519E4C2E-DB50-8B95-435E-C8449D579D80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Straight Connector 181">
                    <a:extLst>
                      <a:ext uri="{FF2B5EF4-FFF2-40B4-BE49-F238E27FC236}">
                        <a16:creationId xmlns:a16="http://schemas.microsoft.com/office/drawing/2014/main" id="{08066314-2B7A-BFF7-4352-53EDA91B4DC7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E830F28B-9B50-4AFA-5FE9-93E3897A4385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DF9FAAB9-0CA6-7B7B-CFD9-026401D6311E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36A0052B-74BC-CFE6-66D6-1EDDA97EBA48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0A16649F-D949-B016-BD6E-AD0AEEAEBB18}"/>
                  </a:ext>
                </a:extLst>
              </p:cNvPr>
              <p:cNvGrpSpPr/>
              <p:nvPr/>
            </p:nvGrpSpPr>
            <p:grpSpPr>
              <a:xfrm rot="20081023">
                <a:off x="6548397" y="1859983"/>
                <a:ext cx="437629" cy="279410"/>
                <a:chOff x="2933700" y="4038600"/>
                <a:chExt cx="723900" cy="439550"/>
              </a:xfrm>
            </p:grpSpPr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58D10875-A2C9-1AAA-626A-973068DDA6E9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54546E2A-AD10-DDE4-38F9-FBF74C5826FC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189" name="Straight Connector 188">
                    <a:extLst>
                      <a:ext uri="{FF2B5EF4-FFF2-40B4-BE49-F238E27FC236}">
                        <a16:creationId xmlns:a16="http://schemas.microsoft.com/office/drawing/2014/main" id="{2C23EC1C-6CF0-21C5-CB3F-24D9BB912892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C0F4F362-7D97-CD85-FD01-90BE028B52D1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" name="Straight Connector 190">
                    <a:extLst>
                      <a:ext uri="{FF2B5EF4-FFF2-40B4-BE49-F238E27FC236}">
                        <a16:creationId xmlns:a16="http://schemas.microsoft.com/office/drawing/2014/main" id="{F7DE5F7A-5DCF-5994-4FD6-A260365C0D5C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34927622-9212-BF8D-7163-D19911460F4D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Straight Connector 192">
                    <a:extLst>
                      <a:ext uri="{FF2B5EF4-FFF2-40B4-BE49-F238E27FC236}">
                        <a16:creationId xmlns:a16="http://schemas.microsoft.com/office/drawing/2014/main" id="{DEC56CCB-E872-1E24-8127-DC73DD78501F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Straight Connector 193">
                    <a:extLst>
                      <a:ext uri="{FF2B5EF4-FFF2-40B4-BE49-F238E27FC236}">
                        <a16:creationId xmlns:a16="http://schemas.microsoft.com/office/drawing/2014/main" id="{7324B35F-3D51-9275-7AE2-F96E9B2BA62F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Straight Connector 194">
                    <a:extLst>
                      <a:ext uri="{FF2B5EF4-FFF2-40B4-BE49-F238E27FC236}">
                        <a16:creationId xmlns:a16="http://schemas.microsoft.com/office/drawing/2014/main" id="{5107BED9-BF55-94C5-65B6-AB2C4B738FE1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5E6DE9CF-944C-0634-F806-CC361A4C0655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>
                    <a:extLst>
                      <a:ext uri="{FF2B5EF4-FFF2-40B4-BE49-F238E27FC236}">
                        <a16:creationId xmlns:a16="http://schemas.microsoft.com/office/drawing/2014/main" id="{327D83E5-A6A8-FD61-7C0B-8E44C1A66E61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50C87298-948F-DCB1-4AAF-3A8E7A4B4F20}"/>
                  </a:ext>
                </a:extLst>
              </p:cNvPr>
              <p:cNvGrpSpPr/>
              <p:nvPr/>
            </p:nvGrpSpPr>
            <p:grpSpPr>
              <a:xfrm rot="2105834">
                <a:off x="5490509" y="1832906"/>
                <a:ext cx="437629" cy="279410"/>
                <a:chOff x="2933700" y="4038600"/>
                <a:chExt cx="723900" cy="439550"/>
              </a:xfrm>
            </p:grpSpPr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4834AFDF-ADAE-696A-6AF4-0D61B8B49F3A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00" name="Group 199">
                  <a:extLst>
                    <a:ext uri="{FF2B5EF4-FFF2-40B4-BE49-F238E27FC236}">
                      <a16:creationId xmlns:a16="http://schemas.microsoft.com/office/drawing/2014/main" id="{53969489-52B4-D4CC-6080-128979869728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6BB208AF-E413-2655-B739-BB992A0E2041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Straight Connector 201">
                    <a:extLst>
                      <a:ext uri="{FF2B5EF4-FFF2-40B4-BE49-F238E27FC236}">
                        <a16:creationId xmlns:a16="http://schemas.microsoft.com/office/drawing/2014/main" id="{544C8C90-1F59-E012-04C7-275B9203ACFB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Connector 202">
                    <a:extLst>
                      <a:ext uri="{FF2B5EF4-FFF2-40B4-BE49-F238E27FC236}">
                        <a16:creationId xmlns:a16="http://schemas.microsoft.com/office/drawing/2014/main" id="{696889CB-2F56-A6B4-ED7C-902BF94FD32A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Connector 203">
                    <a:extLst>
                      <a:ext uri="{FF2B5EF4-FFF2-40B4-BE49-F238E27FC236}">
                        <a16:creationId xmlns:a16="http://schemas.microsoft.com/office/drawing/2014/main" id="{9F621E0B-7C82-E793-6BB6-40F6DCC7D3D6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Straight Connector 204">
                    <a:extLst>
                      <a:ext uri="{FF2B5EF4-FFF2-40B4-BE49-F238E27FC236}">
                        <a16:creationId xmlns:a16="http://schemas.microsoft.com/office/drawing/2014/main" id="{78D51509-3D2C-110D-108F-9FE31A1AEC07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Straight Connector 205">
                    <a:extLst>
                      <a:ext uri="{FF2B5EF4-FFF2-40B4-BE49-F238E27FC236}">
                        <a16:creationId xmlns:a16="http://schemas.microsoft.com/office/drawing/2014/main" id="{55540C0B-7C43-17A2-C9B0-B499CC2F97FC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Straight Connector 206">
                    <a:extLst>
                      <a:ext uri="{FF2B5EF4-FFF2-40B4-BE49-F238E27FC236}">
                        <a16:creationId xmlns:a16="http://schemas.microsoft.com/office/drawing/2014/main" id="{6835C3CB-1725-76E0-1254-AFD14697D7E4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6FA81270-7B27-6529-298D-4C19D75368CE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Straight Connector 208">
                    <a:extLst>
                      <a:ext uri="{FF2B5EF4-FFF2-40B4-BE49-F238E27FC236}">
                        <a16:creationId xmlns:a16="http://schemas.microsoft.com/office/drawing/2014/main" id="{702B8A68-F1E5-B4B6-6A4A-C0CA5E283974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10" name="Up Arrow 346">
                <a:extLst>
                  <a:ext uri="{FF2B5EF4-FFF2-40B4-BE49-F238E27FC236}">
                    <a16:creationId xmlns:a16="http://schemas.microsoft.com/office/drawing/2014/main" id="{56723189-C949-C4AA-ED1B-5C7D4794E180}"/>
                  </a:ext>
                </a:extLst>
              </p:cNvPr>
              <p:cNvSpPr/>
              <p:nvPr/>
            </p:nvSpPr>
            <p:spPr>
              <a:xfrm>
                <a:off x="3074947" y="1817327"/>
                <a:ext cx="165129" cy="329890"/>
              </a:xfrm>
              <a:prstGeom prst="up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C901F046-BE6B-2E3D-5B6C-DA89CA123F19}"/>
                  </a:ext>
                </a:extLst>
              </p:cNvPr>
              <p:cNvGrpSpPr/>
              <p:nvPr/>
            </p:nvGrpSpPr>
            <p:grpSpPr>
              <a:xfrm>
                <a:off x="2083360" y="969684"/>
                <a:ext cx="5347716" cy="2021767"/>
                <a:chOff x="2348484" y="1743157"/>
                <a:chExt cx="5347716" cy="2021767"/>
              </a:xfrm>
            </p:grpSpPr>
            <p:sp>
              <p:nvSpPr>
                <p:cNvPr id="212" name="Up Arrow 1">
                  <a:extLst>
                    <a:ext uri="{FF2B5EF4-FFF2-40B4-BE49-F238E27FC236}">
                      <a16:creationId xmlns:a16="http://schemas.microsoft.com/office/drawing/2014/main" id="{35055ECA-37EA-EE39-4D00-80F328EEE490}"/>
                    </a:ext>
                  </a:extLst>
                </p:cNvPr>
                <p:cNvSpPr/>
                <p:nvPr/>
              </p:nvSpPr>
              <p:spPr>
                <a:xfrm>
                  <a:off x="2424684" y="1752600"/>
                  <a:ext cx="166116" cy="309914"/>
                </a:xfrm>
                <a:prstGeom prst="upArrow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Up Arrow 345">
                  <a:extLst>
                    <a:ext uri="{FF2B5EF4-FFF2-40B4-BE49-F238E27FC236}">
                      <a16:creationId xmlns:a16="http://schemas.microsoft.com/office/drawing/2014/main" id="{33E58861-6095-104D-D1FF-77DC19F96E59}"/>
                    </a:ext>
                  </a:extLst>
                </p:cNvPr>
                <p:cNvSpPr/>
                <p:nvPr/>
              </p:nvSpPr>
              <p:spPr>
                <a:xfrm>
                  <a:off x="2348484" y="3429000"/>
                  <a:ext cx="186037" cy="335924"/>
                </a:xfrm>
                <a:prstGeom prst="upArrow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Up Arrow 347">
                  <a:extLst>
                    <a:ext uri="{FF2B5EF4-FFF2-40B4-BE49-F238E27FC236}">
                      <a16:creationId xmlns:a16="http://schemas.microsoft.com/office/drawing/2014/main" id="{61FEF8F8-7EE6-5E2C-2CC1-35F23BB7DABF}"/>
                    </a:ext>
                  </a:extLst>
                </p:cNvPr>
                <p:cNvSpPr/>
                <p:nvPr/>
              </p:nvSpPr>
              <p:spPr>
                <a:xfrm>
                  <a:off x="4253484" y="3397876"/>
                  <a:ext cx="160172" cy="335924"/>
                </a:xfrm>
                <a:prstGeom prst="upArrow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Up Arrow 348">
                  <a:extLst>
                    <a:ext uri="{FF2B5EF4-FFF2-40B4-BE49-F238E27FC236}">
                      <a16:creationId xmlns:a16="http://schemas.microsoft.com/office/drawing/2014/main" id="{3265EAD9-A0AF-A8C8-0993-D8C72DCA05B5}"/>
                    </a:ext>
                  </a:extLst>
                </p:cNvPr>
                <p:cNvSpPr/>
                <p:nvPr/>
              </p:nvSpPr>
              <p:spPr>
                <a:xfrm>
                  <a:off x="5244084" y="2514599"/>
                  <a:ext cx="166116" cy="328021"/>
                </a:xfrm>
                <a:prstGeom prst="upArrow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Up Arrow 349">
                  <a:extLst>
                    <a:ext uri="{FF2B5EF4-FFF2-40B4-BE49-F238E27FC236}">
                      <a16:creationId xmlns:a16="http://schemas.microsoft.com/office/drawing/2014/main" id="{E198A418-7BB1-7F3A-DFE4-F49143A0173C}"/>
                    </a:ext>
                  </a:extLst>
                </p:cNvPr>
                <p:cNvSpPr/>
                <p:nvPr/>
              </p:nvSpPr>
              <p:spPr>
                <a:xfrm>
                  <a:off x="6463284" y="3124200"/>
                  <a:ext cx="166116" cy="335924"/>
                </a:xfrm>
                <a:prstGeom prst="upArrow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Up Arrow 350">
                  <a:extLst>
                    <a:ext uri="{FF2B5EF4-FFF2-40B4-BE49-F238E27FC236}">
                      <a16:creationId xmlns:a16="http://schemas.microsoft.com/office/drawing/2014/main" id="{C399CC5B-6B33-9AB2-2210-FA5BD9252AF0}"/>
                    </a:ext>
                  </a:extLst>
                </p:cNvPr>
                <p:cNvSpPr/>
                <p:nvPr/>
              </p:nvSpPr>
              <p:spPr>
                <a:xfrm>
                  <a:off x="7530084" y="2514600"/>
                  <a:ext cx="166116" cy="352140"/>
                </a:xfrm>
                <a:prstGeom prst="upArrow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Up Arrow 351">
                  <a:extLst>
                    <a:ext uri="{FF2B5EF4-FFF2-40B4-BE49-F238E27FC236}">
                      <a16:creationId xmlns:a16="http://schemas.microsoft.com/office/drawing/2014/main" id="{AA30704D-5160-3E28-CC5C-342CC6B660AC}"/>
                    </a:ext>
                  </a:extLst>
                </p:cNvPr>
                <p:cNvSpPr/>
                <p:nvPr/>
              </p:nvSpPr>
              <p:spPr>
                <a:xfrm>
                  <a:off x="6387084" y="1981200"/>
                  <a:ext cx="143798" cy="322730"/>
                </a:xfrm>
                <a:prstGeom prst="upArrow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Up Arrow 352">
                  <a:extLst>
                    <a:ext uri="{FF2B5EF4-FFF2-40B4-BE49-F238E27FC236}">
                      <a16:creationId xmlns:a16="http://schemas.microsoft.com/office/drawing/2014/main" id="{CE04A253-CA87-0F80-08D9-9FD0EE4CC2E3}"/>
                    </a:ext>
                  </a:extLst>
                </p:cNvPr>
                <p:cNvSpPr/>
                <p:nvPr/>
              </p:nvSpPr>
              <p:spPr>
                <a:xfrm rot="19901904">
                  <a:off x="4327791" y="1743157"/>
                  <a:ext cx="136883" cy="290106"/>
                </a:xfrm>
                <a:prstGeom prst="upArrow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0" name="Up Arrow 353">
                <a:extLst>
                  <a:ext uri="{FF2B5EF4-FFF2-40B4-BE49-F238E27FC236}">
                    <a16:creationId xmlns:a16="http://schemas.microsoft.com/office/drawing/2014/main" id="{08099B58-C018-72D3-FCC0-788DFFC1C38C}"/>
                  </a:ext>
                </a:extLst>
              </p:cNvPr>
              <p:cNvSpPr/>
              <p:nvPr/>
            </p:nvSpPr>
            <p:spPr>
              <a:xfrm rot="10800000">
                <a:off x="1092760" y="1893527"/>
                <a:ext cx="394716" cy="564524"/>
              </a:xfrm>
              <a:prstGeom prst="upArrow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B9368100-C07C-58BB-725D-98FEFC4AF91B}"/>
                  </a:ext>
                </a:extLst>
              </p:cNvPr>
              <p:cNvGrpSpPr/>
              <p:nvPr/>
            </p:nvGrpSpPr>
            <p:grpSpPr>
              <a:xfrm>
                <a:off x="981693" y="956202"/>
                <a:ext cx="6421766" cy="2055541"/>
                <a:chOff x="1246817" y="1729675"/>
                <a:chExt cx="6421766" cy="2055541"/>
              </a:xfrm>
            </p:grpSpPr>
            <p:sp>
              <p:nvSpPr>
                <p:cNvPr id="222" name="Freeform 354">
                  <a:extLst>
                    <a:ext uri="{FF2B5EF4-FFF2-40B4-BE49-F238E27FC236}">
                      <a16:creationId xmlns:a16="http://schemas.microsoft.com/office/drawing/2014/main" id="{D88A811A-7115-A0E1-755F-B9CFB1C11785}"/>
                    </a:ext>
                  </a:extLst>
                </p:cNvPr>
                <p:cNvSpPr/>
                <p:nvPr/>
              </p:nvSpPr>
              <p:spPr>
                <a:xfrm rot="21058079">
                  <a:off x="2217496" y="1777384"/>
                  <a:ext cx="345687" cy="379141"/>
                </a:xfrm>
                <a:custGeom>
                  <a:avLst/>
                  <a:gdLst>
                    <a:gd name="connsiteX0" fmla="*/ 0 w 345687"/>
                    <a:gd name="connsiteY0" fmla="*/ 379141 h 379141"/>
                    <a:gd name="connsiteX1" fmla="*/ 133814 w 345687"/>
                    <a:gd name="connsiteY1" fmla="*/ 111512 h 379141"/>
                    <a:gd name="connsiteX2" fmla="*/ 345687 w 345687"/>
                    <a:gd name="connsiteY2" fmla="*/ 0 h 379141"/>
                    <a:gd name="connsiteX3" fmla="*/ 345687 w 345687"/>
                    <a:gd name="connsiteY3" fmla="*/ 0 h 379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687" h="379141">
                      <a:moveTo>
                        <a:pt x="0" y="379141"/>
                      </a:moveTo>
                      <a:cubicBezTo>
                        <a:pt x="38100" y="276921"/>
                        <a:pt x="76200" y="174702"/>
                        <a:pt x="133814" y="111512"/>
                      </a:cubicBezTo>
                      <a:cubicBezTo>
                        <a:pt x="191428" y="48322"/>
                        <a:pt x="345687" y="0"/>
                        <a:pt x="345687" y="0"/>
                      </a:cubicBezTo>
                      <a:lnTo>
                        <a:pt x="345687" y="0"/>
                      </a:lnTo>
                    </a:path>
                  </a:pathLst>
                </a:cu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Freeform 355">
                  <a:extLst>
                    <a:ext uri="{FF2B5EF4-FFF2-40B4-BE49-F238E27FC236}">
                      <a16:creationId xmlns:a16="http://schemas.microsoft.com/office/drawing/2014/main" id="{63236919-FAB6-799C-3986-5AD3E5244DA9}"/>
                    </a:ext>
                  </a:extLst>
                </p:cNvPr>
                <p:cNvSpPr/>
                <p:nvPr/>
              </p:nvSpPr>
              <p:spPr>
                <a:xfrm rot="21058079">
                  <a:off x="2161217" y="3406075"/>
                  <a:ext cx="345687" cy="379141"/>
                </a:xfrm>
                <a:custGeom>
                  <a:avLst/>
                  <a:gdLst>
                    <a:gd name="connsiteX0" fmla="*/ 0 w 345687"/>
                    <a:gd name="connsiteY0" fmla="*/ 379141 h 379141"/>
                    <a:gd name="connsiteX1" fmla="*/ 133814 w 345687"/>
                    <a:gd name="connsiteY1" fmla="*/ 111512 h 379141"/>
                    <a:gd name="connsiteX2" fmla="*/ 345687 w 345687"/>
                    <a:gd name="connsiteY2" fmla="*/ 0 h 379141"/>
                    <a:gd name="connsiteX3" fmla="*/ 345687 w 345687"/>
                    <a:gd name="connsiteY3" fmla="*/ 0 h 379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687" h="379141">
                      <a:moveTo>
                        <a:pt x="0" y="379141"/>
                      </a:moveTo>
                      <a:cubicBezTo>
                        <a:pt x="38100" y="276921"/>
                        <a:pt x="76200" y="174702"/>
                        <a:pt x="133814" y="111512"/>
                      </a:cubicBezTo>
                      <a:cubicBezTo>
                        <a:pt x="191428" y="48322"/>
                        <a:pt x="345687" y="0"/>
                        <a:pt x="345687" y="0"/>
                      </a:cubicBezTo>
                      <a:lnTo>
                        <a:pt x="345687" y="0"/>
                      </a:lnTo>
                    </a:path>
                  </a:pathLst>
                </a:cu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Freeform 356">
                  <a:extLst>
                    <a:ext uri="{FF2B5EF4-FFF2-40B4-BE49-F238E27FC236}">
                      <a16:creationId xmlns:a16="http://schemas.microsoft.com/office/drawing/2014/main" id="{DCF17FEB-0F87-48A0-64B5-FBDAE319BE94}"/>
                    </a:ext>
                  </a:extLst>
                </p:cNvPr>
                <p:cNvSpPr/>
                <p:nvPr/>
              </p:nvSpPr>
              <p:spPr>
                <a:xfrm rot="21058079">
                  <a:off x="1246817" y="2567875"/>
                  <a:ext cx="345687" cy="379141"/>
                </a:xfrm>
                <a:custGeom>
                  <a:avLst/>
                  <a:gdLst>
                    <a:gd name="connsiteX0" fmla="*/ 0 w 345687"/>
                    <a:gd name="connsiteY0" fmla="*/ 379141 h 379141"/>
                    <a:gd name="connsiteX1" fmla="*/ 133814 w 345687"/>
                    <a:gd name="connsiteY1" fmla="*/ 111512 h 379141"/>
                    <a:gd name="connsiteX2" fmla="*/ 345687 w 345687"/>
                    <a:gd name="connsiteY2" fmla="*/ 0 h 379141"/>
                    <a:gd name="connsiteX3" fmla="*/ 345687 w 345687"/>
                    <a:gd name="connsiteY3" fmla="*/ 0 h 379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687" h="379141">
                      <a:moveTo>
                        <a:pt x="0" y="379141"/>
                      </a:moveTo>
                      <a:cubicBezTo>
                        <a:pt x="38100" y="276921"/>
                        <a:pt x="76200" y="174702"/>
                        <a:pt x="133814" y="111512"/>
                      </a:cubicBezTo>
                      <a:cubicBezTo>
                        <a:pt x="191428" y="48322"/>
                        <a:pt x="345687" y="0"/>
                        <a:pt x="345687" y="0"/>
                      </a:cubicBezTo>
                      <a:lnTo>
                        <a:pt x="345687" y="0"/>
                      </a:lnTo>
                    </a:path>
                  </a:pathLst>
                </a:cu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Freeform 357">
                  <a:extLst>
                    <a:ext uri="{FF2B5EF4-FFF2-40B4-BE49-F238E27FC236}">
                      <a16:creationId xmlns:a16="http://schemas.microsoft.com/office/drawing/2014/main" id="{84B60C53-3536-5D05-F871-6F99989A3060}"/>
                    </a:ext>
                  </a:extLst>
                </p:cNvPr>
                <p:cNvSpPr/>
                <p:nvPr/>
              </p:nvSpPr>
              <p:spPr>
                <a:xfrm rot="21058079">
                  <a:off x="3151817" y="2539384"/>
                  <a:ext cx="345687" cy="379141"/>
                </a:xfrm>
                <a:custGeom>
                  <a:avLst/>
                  <a:gdLst>
                    <a:gd name="connsiteX0" fmla="*/ 0 w 345687"/>
                    <a:gd name="connsiteY0" fmla="*/ 379141 h 379141"/>
                    <a:gd name="connsiteX1" fmla="*/ 133814 w 345687"/>
                    <a:gd name="connsiteY1" fmla="*/ 111512 h 379141"/>
                    <a:gd name="connsiteX2" fmla="*/ 345687 w 345687"/>
                    <a:gd name="connsiteY2" fmla="*/ 0 h 379141"/>
                    <a:gd name="connsiteX3" fmla="*/ 345687 w 345687"/>
                    <a:gd name="connsiteY3" fmla="*/ 0 h 379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687" h="379141">
                      <a:moveTo>
                        <a:pt x="0" y="379141"/>
                      </a:moveTo>
                      <a:cubicBezTo>
                        <a:pt x="38100" y="276921"/>
                        <a:pt x="76200" y="174702"/>
                        <a:pt x="133814" y="111512"/>
                      </a:cubicBezTo>
                      <a:cubicBezTo>
                        <a:pt x="191428" y="48322"/>
                        <a:pt x="345687" y="0"/>
                        <a:pt x="345687" y="0"/>
                      </a:cubicBezTo>
                      <a:lnTo>
                        <a:pt x="345687" y="0"/>
                      </a:lnTo>
                    </a:path>
                  </a:pathLst>
                </a:cu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Freeform 358">
                  <a:extLst>
                    <a:ext uri="{FF2B5EF4-FFF2-40B4-BE49-F238E27FC236}">
                      <a16:creationId xmlns:a16="http://schemas.microsoft.com/office/drawing/2014/main" id="{9BE97AF8-AB3A-4E16-A4D5-407EDD28C33B}"/>
                    </a:ext>
                  </a:extLst>
                </p:cNvPr>
                <p:cNvSpPr/>
                <p:nvPr/>
              </p:nvSpPr>
              <p:spPr>
                <a:xfrm rot="21058079">
                  <a:off x="3990017" y="3406075"/>
                  <a:ext cx="345687" cy="379141"/>
                </a:xfrm>
                <a:custGeom>
                  <a:avLst/>
                  <a:gdLst>
                    <a:gd name="connsiteX0" fmla="*/ 0 w 345687"/>
                    <a:gd name="connsiteY0" fmla="*/ 379141 h 379141"/>
                    <a:gd name="connsiteX1" fmla="*/ 133814 w 345687"/>
                    <a:gd name="connsiteY1" fmla="*/ 111512 h 379141"/>
                    <a:gd name="connsiteX2" fmla="*/ 345687 w 345687"/>
                    <a:gd name="connsiteY2" fmla="*/ 0 h 379141"/>
                    <a:gd name="connsiteX3" fmla="*/ 345687 w 345687"/>
                    <a:gd name="connsiteY3" fmla="*/ 0 h 379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687" h="379141">
                      <a:moveTo>
                        <a:pt x="0" y="379141"/>
                      </a:moveTo>
                      <a:cubicBezTo>
                        <a:pt x="38100" y="276921"/>
                        <a:pt x="76200" y="174702"/>
                        <a:pt x="133814" y="111512"/>
                      </a:cubicBezTo>
                      <a:cubicBezTo>
                        <a:pt x="191428" y="48322"/>
                        <a:pt x="345687" y="0"/>
                        <a:pt x="345687" y="0"/>
                      </a:cubicBezTo>
                      <a:lnTo>
                        <a:pt x="345687" y="0"/>
                      </a:lnTo>
                    </a:path>
                  </a:pathLst>
                </a:cu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Freeform 359">
                  <a:extLst>
                    <a:ext uri="{FF2B5EF4-FFF2-40B4-BE49-F238E27FC236}">
                      <a16:creationId xmlns:a16="http://schemas.microsoft.com/office/drawing/2014/main" id="{691D64AE-E065-DE6D-EDA9-42291CB3C2D5}"/>
                    </a:ext>
                  </a:extLst>
                </p:cNvPr>
                <p:cNvSpPr/>
                <p:nvPr/>
              </p:nvSpPr>
              <p:spPr>
                <a:xfrm rot="21058079">
                  <a:off x="4066217" y="1729675"/>
                  <a:ext cx="345687" cy="379141"/>
                </a:xfrm>
                <a:custGeom>
                  <a:avLst/>
                  <a:gdLst>
                    <a:gd name="connsiteX0" fmla="*/ 0 w 345687"/>
                    <a:gd name="connsiteY0" fmla="*/ 379141 h 379141"/>
                    <a:gd name="connsiteX1" fmla="*/ 133814 w 345687"/>
                    <a:gd name="connsiteY1" fmla="*/ 111512 h 379141"/>
                    <a:gd name="connsiteX2" fmla="*/ 345687 w 345687"/>
                    <a:gd name="connsiteY2" fmla="*/ 0 h 379141"/>
                    <a:gd name="connsiteX3" fmla="*/ 345687 w 345687"/>
                    <a:gd name="connsiteY3" fmla="*/ 0 h 379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687" h="379141">
                      <a:moveTo>
                        <a:pt x="0" y="379141"/>
                      </a:moveTo>
                      <a:cubicBezTo>
                        <a:pt x="38100" y="276921"/>
                        <a:pt x="76200" y="174702"/>
                        <a:pt x="133814" y="111512"/>
                      </a:cubicBezTo>
                      <a:cubicBezTo>
                        <a:pt x="191428" y="48322"/>
                        <a:pt x="345687" y="0"/>
                        <a:pt x="345687" y="0"/>
                      </a:cubicBezTo>
                      <a:lnTo>
                        <a:pt x="345687" y="0"/>
                      </a:lnTo>
                    </a:path>
                  </a:pathLst>
                </a:cu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Freeform 360">
                  <a:extLst>
                    <a:ext uri="{FF2B5EF4-FFF2-40B4-BE49-F238E27FC236}">
                      <a16:creationId xmlns:a16="http://schemas.microsoft.com/office/drawing/2014/main" id="{DFE62BF5-636C-72CA-4115-F3C5A6603F74}"/>
                    </a:ext>
                  </a:extLst>
                </p:cNvPr>
                <p:cNvSpPr/>
                <p:nvPr/>
              </p:nvSpPr>
              <p:spPr>
                <a:xfrm rot="21058079">
                  <a:off x="5056817" y="2491675"/>
                  <a:ext cx="345687" cy="379141"/>
                </a:xfrm>
                <a:custGeom>
                  <a:avLst/>
                  <a:gdLst>
                    <a:gd name="connsiteX0" fmla="*/ 0 w 345687"/>
                    <a:gd name="connsiteY0" fmla="*/ 379141 h 379141"/>
                    <a:gd name="connsiteX1" fmla="*/ 133814 w 345687"/>
                    <a:gd name="connsiteY1" fmla="*/ 111512 h 379141"/>
                    <a:gd name="connsiteX2" fmla="*/ 345687 w 345687"/>
                    <a:gd name="connsiteY2" fmla="*/ 0 h 379141"/>
                    <a:gd name="connsiteX3" fmla="*/ 345687 w 345687"/>
                    <a:gd name="connsiteY3" fmla="*/ 0 h 379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687" h="379141">
                      <a:moveTo>
                        <a:pt x="0" y="379141"/>
                      </a:moveTo>
                      <a:cubicBezTo>
                        <a:pt x="38100" y="276921"/>
                        <a:pt x="76200" y="174702"/>
                        <a:pt x="133814" y="111512"/>
                      </a:cubicBezTo>
                      <a:cubicBezTo>
                        <a:pt x="191428" y="48322"/>
                        <a:pt x="345687" y="0"/>
                        <a:pt x="345687" y="0"/>
                      </a:cubicBezTo>
                      <a:lnTo>
                        <a:pt x="345687" y="0"/>
                      </a:lnTo>
                    </a:path>
                  </a:pathLst>
                </a:cu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Freeform 361">
                  <a:extLst>
                    <a:ext uri="{FF2B5EF4-FFF2-40B4-BE49-F238E27FC236}">
                      <a16:creationId xmlns:a16="http://schemas.microsoft.com/office/drawing/2014/main" id="{1FE73B22-6698-9EAE-B8B8-303920CF9798}"/>
                    </a:ext>
                  </a:extLst>
                </p:cNvPr>
                <p:cNvSpPr/>
                <p:nvPr/>
              </p:nvSpPr>
              <p:spPr>
                <a:xfrm rot="21058079">
                  <a:off x="6199817" y="3101275"/>
                  <a:ext cx="345687" cy="379141"/>
                </a:xfrm>
                <a:custGeom>
                  <a:avLst/>
                  <a:gdLst>
                    <a:gd name="connsiteX0" fmla="*/ 0 w 345687"/>
                    <a:gd name="connsiteY0" fmla="*/ 379141 h 379141"/>
                    <a:gd name="connsiteX1" fmla="*/ 133814 w 345687"/>
                    <a:gd name="connsiteY1" fmla="*/ 111512 h 379141"/>
                    <a:gd name="connsiteX2" fmla="*/ 345687 w 345687"/>
                    <a:gd name="connsiteY2" fmla="*/ 0 h 379141"/>
                    <a:gd name="connsiteX3" fmla="*/ 345687 w 345687"/>
                    <a:gd name="connsiteY3" fmla="*/ 0 h 379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687" h="379141">
                      <a:moveTo>
                        <a:pt x="0" y="379141"/>
                      </a:moveTo>
                      <a:cubicBezTo>
                        <a:pt x="38100" y="276921"/>
                        <a:pt x="76200" y="174702"/>
                        <a:pt x="133814" y="111512"/>
                      </a:cubicBezTo>
                      <a:cubicBezTo>
                        <a:pt x="191428" y="48322"/>
                        <a:pt x="345687" y="0"/>
                        <a:pt x="345687" y="0"/>
                      </a:cubicBezTo>
                      <a:lnTo>
                        <a:pt x="345687" y="0"/>
                      </a:lnTo>
                    </a:path>
                  </a:pathLst>
                </a:cu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Freeform 362">
                  <a:extLst>
                    <a:ext uri="{FF2B5EF4-FFF2-40B4-BE49-F238E27FC236}">
                      <a16:creationId xmlns:a16="http://schemas.microsoft.com/office/drawing/2014/main" id="{2B201B27-6799-2BD7-7357-4CB7BF81A93B}"/>
                    </a:ext>
                  </a:extLst>
                </p:cNvPr>
                <p:cNvSpPr/>
                <p:nvPr/>
              </p:nvSpPr>
              <p:spPr>
                <a:xfrm rot="21058079">
                  <a:off x="7322896" y="2491675"/>
                  <a:ext cx="345687" cy="379141"/>
                </a:xfrm>
                <a:custGeom>
                  <a:avLst/>
                  <a:gdLst>
                    <a:gd name="connsiteX0" fmla="*/ 0 w 345687"/>
                    <a:gd name="connsiteY0" fmla="*/ 379141 h 379141"/>
                    <a:gd name="connsiteX1" fmla="*/ 133814 w 345687"/>
                    <a:gd name="connsiteY1" fmla="*/ 111512 h 379141"/>
                    <a:gd name="connsiteX2" fmla="*/ 345687 w 345687"/>
                    <a:gd name="connsiteY2" fmla="*/ 0 h 379141"/>
                    <a:gd name="connsiteX3" fmla="*/ 345687 w 345687"/>
                    <a:gd name="connsiteY3" fmla="*/ 0 h 379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687" h="379141">
                      <a:moveTo>
                        <a:pt x="0" y="379141"/>
                      </a:moveTo>
                      <a:cubicBezTo>
                        <a:pt x="38100" y="276921"/>
                        <a:pt x="76200" y="174702"/>
                        <a:pt x="133814" y="111512"/>
                      </a:cubicBezTo>
                      <a:cubicBezTo>
                        <a:pt x="191428" y="48322"/>
                        <a:pt x="345687" y="0"/>
                        <a:pt x="345687" y="0"/>
                      </a:cubicBezTo>
                      <a:lnTo>
                        <a:pt x="345687" y="0"/>
                      </a:lnTo>
                    </a:path>
                  </a:pathLst>
                </a:cu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Freeform 363">
                  <a:extLst>
                    <a:ext uri="{FF2B5EF4-FFF2-40B4-BE49-F238E27FC236}">
                      <a16:creationId xmlns:a16="http://schemas.microsoft.com/office/drawing/2014/main" id="{AAA07ECD-AAB9-0148-0F0A-43F79CFA63A5}"/>
                    </a:ext>
                  </a:extLst>
                </p:cNvPr>
                <p:cNvSpPr/>
                <p:nvPr/>
              </p:nvSpPr>
              <p:spPr>
                <a:xfrm rot="21058079">
                  <a:off x="6179896" y="1958275"/>
                  <a:ext cx="345687" cy="379141"/>
                </a:xfrm>
                <a:custGeom>
                  <a:avLst/>
                  <a:gdLst>
                    <a:gd name="connsiteX0" fmla="*/ 0 w 345687"/>
                    <a:gd name="connsiteY0" fmla="*/ 379141 h 379141"/>
                    <a:gd name="connsiteX1" fmla="*/ 133814 w 345687"/>
                    <a:gd name="connsiteY1" fmla="*/ 111512 h 379141"/>
                    <a:gd name="connsiteX2" fmla="*/ 345687 w 345687"/>
                    <a:gd name="connsiteY2" fmla="*/ 0 h 379141"/>
                    <a:gd name="connsiteX3" fmla="*/ 345687 w 345687"/>
                    <a:gd name="connsiteY3" fmla="*/ 0 h 379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687" h="379141">
                      <a:moveTo>
                        <a:pt x="0" y="379141"/>
                      </a:moveTo>
                      <a:cubicBezTo>
                        <a:pt x="38100" y="276921"/>
                        <a:pt x="76200" y="174702"/>
                        <a:pt x="133814" y="111512"/>
                      </a:cubicBezTo>
                      <a:cubicBezTo>
                        <a:pt x="191428" y="48322"/>
                        <a:pt x="345687" y="0"/>
                        <a:pt x="345687" y="0"/>
                      </a:cubicBezTo>
                      <a:lnTo>
                        <a:pt x="345687" y="0"/>
                      </a:lnTo>
                    </a:path>
                  </a:pathLst>
                </a:cu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B6905A5B-12D6-6655-1C84-E60A7E11FBAA}"/>
                  </a:ext>
                </a:extLst>
              </p:cNvPr>
              <p:cNvGrpSpPr/>
              <p:nvPr/>
            </p:nvGrpSpPr>
            <p:grpSpPr>
              <a:xfrm>
                <a:off x="1089734" y="609600"/>
                <a:ext cx="6722342" cy="2160639"/>
                <a:chOff x="1366914" y="-1360127"/>
                <a:chExt cx="6722342" cy="216063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3" name="TextBox 232">
                      <a:extLst>
                        <a:ext uri="{FF2B5EF4-FFF2-40B4-BE49-F238E27FC236}">
                          <a16:creationId xmlns:a16="http://schemas.microsoft.com/office/drawing/2014/main" id="{1E3901D8-A3F2-2420-919D-37798FC412F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22689" y="-1316666"/>
                      <a:ext cx="37702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/>
                              </a:rPr>
                              <m:t>𝒃</m:t>
                            </m:r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233" name="TextBox 232">
                      <a:extLst>
                        <a:ext uri="{FF2B5EF4-FFF2-40B4-BE49-F238E27FC236}">
                          <a16:creationId xmlns:a16="http://schemas.microsoft.com/office/drawing/2014/main" id="{7E3B4AE7-A17C-D462-C56F-1ECACD25FC0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22689" y="-1316666"/>
                      <a:ext cx="377026" cy="36933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4" name="TextBox 233">
                      <a:extLst>
                        <a:ext uri="{FF2B5EF4-FFF2-40B4-BE49-F238E27FC236}">
                          <a16:creationId xmlns:a16="http://schemas.microsoft.com/office/drawing/2014/main" id="{AE13905B-D558-F29D-FF41-D1A4D1AC04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66914" y="-641357"/>
                      <a:ext cx="37542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/>
                              </a:rPr>
                              <m:t>𝒗</m:t>
                            </m:r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234" name="TextBox 233">
                      <a:extLst>
                        <a:ext uri="{FF2B5EF4-FFF2-40B4-BE49-F238E27FC236}">
                          <a16:creationId xmlns:a16="http://schemas.microsoft.com/office/drawing/2014/main" id="{44DB63C3-9D63-D04F-1204-A8C4F8155FC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66914" y="-641357"/>
                      <a:ext cx="375424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5" name="TextBox 234">
                      <a:extLst>
                        <a:ext uri="{FF2B5EF4-FFF2-40B4-BE49-F238E27FC236}">
                          <a16:creationId xmlns:a16="http://schemas.microsoft.com/office/drawing/2014/main" id="{466E107C-1576-2C81-C404-B7286BB94B9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28937" y="392668"/>
                      <a:ext cx="38023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/>
                              </a:rPr>
                              <m:t>𝒂</m:t>
                            </m:r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235" name="TextBox 234">
                      <a:extLst>
                        <a:ext uri="{FF2B5EF4-FFF2-40B4-BE49-F238E27FC236}">
                          <a16:creationId xmlns:a16="http://schemas.microsoft.com/office/drawing/2014/main" id="{6B3EE282-D923-60C4-E95A-EF9198D91C4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28937" y="392668"/>
                      <a:ext cx="380232" cy="36933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6" name="TextBox 235">
                      <a:extLst>
                        <a:ext uri="{FF2B5EF4-FFF2-40B4-BE49-F238E27FC236}">
                          <a16:creationId xmlns:a16="http://schemas.microsoft.com/office/drawing/2014/main" id="{8111D6C8-A251-6CF7-B385-6C0586C4C6B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55490" y="-461524"/>
                      <a:ext cx="37061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/>
                              </a:rPr>
                              <m:t>𝒙</m:t>
                            </m:r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236" name="TextBox 235">
                      <a:extLst>
                        <a:ext uri="{FF2B5EF4-FFF2-40B4-BE49-F238E27FC236}">
                          <a16:creationId xmlns:a16="http://schemas.microsoft.com/office/drawing/2014/main" id="{EF914448-51D4-19F6-5200-BEE20D20101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55490" y="-461524"/>
                      <a:ext cx="370614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7" name="TextBox 236">
                      <a:extLst>
                        <a:ext uri="{FF2B5EF4-FFF2-40B4-BE49-F238E27FC236}">
                          <a16:creationId xmlns:a16="http://schemas.microsoft.com/office/drawing/2014/main" id="{744CDE9B-7A97-5FA9-F90C-6ABB5955581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61035" y="-1360127"/>
                      <a:ext cx="37542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/>
                              </a:rPr>
                              <m:t>𝒚</m:t>
                            </m:r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237" name="TextBox 236">
                      <a:extLst>
                        <a:ext uri="{FF2B5EF4-FFF2-40B4-BE49-F238E27FC236}">
                          <a16:creationId xmlns:a16="http://schemas.microsoft.com/office/drawing/2014/main" id="{4619DFE1-657E-FB33-DE8C-7FCD707B618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61035" y="-1360127"/>
                      <a:ext cx="375423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491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8" name="TextBox 237">
                      <a:extLst>
                        <a:ext uri="{FF2B5EF4-FFF2-40B4-BE49-F238E27FC236}">
                          <a16:creationId xmlns:a16="http://schemas.microsoft.com/office/drawing/2014/main" id="{58500319-186E-CD1C-A895-801FB0BA8B8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69109" y="431180"/>
                      <a:ext cx="35618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/>
                              </a:rPr>
                              <m:t>𝒛</m:t>
                            </m:r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238" name="TextBox 237">
                      <a:extLst>
                        <a:ext uri="{FF2B5EF4-FFF2-40B4-BE49-F238E27FC236}">
                          <a16:creationId xmlns:a16="http://schemas.microsoft.com/office/drawing/2014/main" id="{FD695B6D-EDD3-7A5A-E6A3-4F1ED8F5072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69109" y="431180"/>
                      <a:ext cx="356187" cy="36933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9" name="TextBox 238">
                      <a:extLst>
                        <a:ext uri="{FF2B5EF4-FFF2-40B4-BE49-F238E27FC236}">
                          <a16:creationId xmlns:a16="http://schemas.microsoft.com/office/drawing/2014/main" id="{A2C74B78-D7E9-60EF-8181-8B52A3B92A3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59211" y="-693644"/>
                      <a:ext cx="38664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/>
                              </a:rPr>
                              <m:t>𝒖</m:t>
                            </m:r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239" name="TextBox 238">
                      <a:extLst>
                        <a:ext uri="{FF2B5EF4-FFF2-40B4-BE49-F238E27FC236}">
                          <a16:creationId xmlns:a16="http://schemas.microsoft.com/office/drawing/2014/main" id="{1A3228E2-CD21-305E-9149-C2300D409F5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59211" y="-693644"/>
                      <a:ext cx="386644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0" name="TextBox 239">
                      <a:extLst>
                        <a:ext uri="{FF2B5EF4-FFF2-40B4-BE49-F238E27FC236}">
                          <a16:creationId xmlns:a16="http://schemas.microsoft.com/office/drawing/2014/main" id="{3F483E23-BCF0-2B1E-2559-67CA98FB748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28445" y="-1150863"/>
                      <a:ext cx="35458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/>
                              </a:rPr>
                              <m:t>𝒄</m:t>
                            </m:r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240" name="TextBox 239">
                      <a:extLst>
                        <a:ext uri="{FF2B5EF4-FFF2-40B4-BE49-F238E27FC236}">
                          <a16:creationId xmlns:a16="http://schemas.microsoft.com/office/drawing/2014/main" id="{71E3A3BE-511D-0BE7-E00E-3C12B0B2B25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28445" y="-1150863"/>
                      <a:ext cx="354584" cy="36933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1" name="TextBox 240">
                      <a:extLst>
                        <a:ext uri="{FF2B5EF4-FFF2-40B4-BE49-F238E27FC236}">
                          <a16:creationId xmlns:a16="http://schemas.microsoft.com/office/drawing/2014/main" id="{4B32D860-6151-E802-6C29-53D62E944F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96200" y="-544559"/>
                      <a:ext cx="39305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/>
                              </a:rPr>
                              <m:t>𝒈</m:t>
                            </m:r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241" name="TextBox 240">
                      <a:extLst>
                        <a:ext uri="{FF2B5EF4-FFF2-40B4-BE49-F238E27FC236}">
                          <a16:creationId xmlns:a16="http://schemas.microsoft.com/office/drawing/2014/main" id="{F6F8FA57-C0DE-9E9E-FBB3-5B1BA02A02C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96200" y="-544559"/>
                      <a:ext cx="393056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2" name="TextBox 241">
                      <a:extLst>
                        <a:ext uri="{FF2B5EF4-FFF2-40B4-BE49-F238E27FC236}">
                          <a16:creationId xmlns:a16="http://schemas.microsoft.com/office/drawing/2014/main" id="{5012B662-8A39-3E40-72C6-94F25E6E49A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94721" y="171558"/>
                      <a:ext cx="38664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/>
                              </a:rPr>
                              <m:t>𝒅</m:t>
                            </m:r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242" name="TextBox 241">
                      <a:extLst>
                        <a:ext uri="{FF2B5EF4-FFF2-40B4-BE49-F238E27FC236}">
                          <a16:creationId xmlns:a16="http://schemas.microsoft.com/office/drawing/2014/main" id="{E6C23A60-3134-9A16-D88B-19A13730FB5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94721" y="171558"/>
                      <a:ext cx="386644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3" name="TextBox 242">
                    <a:extLst>
                      <a:ext uri="{FF2B5EF4-FFF2-40B4-BE49-F238E27FC236}">
                        <a16:creationId xmlns:a16="http://schemas.microsoft.com/office/drawing/2014/main" id="{3E47151B-2AC5-E198-18B2-90665644859A}"/>
                      </a:ext>
                    </a:extLst>
                  </p:cNvPr>
                  <p:cNvSpPr txBox="1"/>
                  <p:nvPr/>
                </p:nvSpPr>
                <p:spPr>
                  <a:xfrm>
                    <a:off x="304800" y="2409734"/>
                    <a:ext cx="156914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43" name="TextBox 242">
                    <a:extLst>
                      <a:ext uri="{FF2B5EF4-FFF2-40B4-BE49-F238E27FC236}">
                        <a16:creationId xmlns:a16="http://schemas.microsoft.com/office/drawing/2014/main" id="{3E47151B-2AC5-E198-18B2-9066564485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4800" y="2409734"/>
                    <a:ext cx="1569148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5" name="TextBox 244">
                    <a:extLst>
                      <a:ext uri="{FF2B5EF4-FFF2-40B4-BE49-F238E27FC236}">
                        <a16:creationId xmlns:a16="http://schemas.microsoft.com/office/drawing/2014/main" id="{AAC08CF0-B868-3437-E58F-1B54C39D6A7A}"/>
                      </a:ext>
                    </a:extLst>
                  </p:cNvPr>
                  <p:cNvSpPr txBox="1"/>
                  <p:nvPr/>
                </p:nvSpPr>
                <p:spPr>
                  <a:xfrm>
                    <a:off x="3849676" y="2900639"/>
                    <a:ext cx="90037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45" name="TextBox 244">
                    <a:extLst>
                      <a:ext uri="{FF2B5EF4-FFF2-40B4-BE49-F238E27FC236}">
                        <a16:creationId xmlns:a16="http://schemas.microsoft.com/office/drawing/2014/main" id="{AAC08CF0-B868-3437-E58F-1B54C39D6A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49676" y="2900639"/>
                    <a:ext cx="900375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6" name="TextBox 245">
                    <a:extLst>
                      <a:ext uri="{FF2B5EF4-FFF2-40B4-BE49-F238E27FC236}">
                        <a16:creationId xmlns:a16="http://schemas.microsoft.com/office/drawing/2014/main" id="{3BD0C64A-1A43-909C-7645-889D7AED69DE}"/>
                      </a:ext>
                    </a:extLst>
                  </p:cNvPr>
                  <p:cNvSpPr txBox="1"/>
                  <p:nvPr/>
                </p:nvSpPr>
                <p:spPr>
                  <a:xfrm>
                    <a:off x="5937447" y="2600425"/>
                    <a:ext cx="92454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46" name="TextBox 245">
                    <a:extLst>
                      <a:ext uri="{FF2B5EF4-FFF2-40B4-BE49-F238E27FC236}">
                        <a16:creationId xmlns:a16="http://schemas.microsoft.com/office/drawing/2014/main" id="{3BD0C64A-1A43-909C-7645-889D7AED69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37447" y="2600425"/>
                    <a:ext cx="924548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7" name="TextBox 246">
                    <a:extLst>
                      <a:ext uri="{FF2B5EF4-FFF2-40B4-BE49-F238E27FC236}">
                        <a16:creationId xmlns:a16="http://schemas.microsoft.com/office/drawing/2014/main" id="{B114468A-39C3-03CF-01AC-F7408F67D359}"/>
                      </a:ext>
                    </a:extLst>
                  </p:cNvPr>
                  <p:cNvSpPr txBox="1"/>
                  <p:nvPr/>
                </p:nvSpPr>
                <p:spPr>
                  <a:xfrm>
                    <a:off x="7122012" y="2008306"/>
                    <a:ext cx="92922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47" name="TextBox 246">
                    <a:extLst>
                      <a:ext uri="{FF2B5EF4-FFF2-40B4-BE49-F238E27FC236}">
                        <a16:creationId xmlns:a16="http://schemas.microsoft.com/office/drawing/2014/main" id="{B114468A-39C3-03CF-01AC-F7408F67D3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22012" y="2008306"/>
                    <a:ext cx="929229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6C80E935-5F31-0E47-A456-AF6AFFE3A9F7}"/>
                      </a:ext>
                    </a:extLst>
                  </p:cNvPr>
                  <p:cNvSpPr txBox="1"/>
                  <p:nvPr/>
                </p:nvSpPr>
                <p:spPr>
                  <a:xfrm>
                    <a:off x="5881221" y="1464479"/>
                    <a:ext cx="89729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6C80E935-5F31-0E47-A456-AF6AFFE3A9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1221" y="1464479"/>
                    <a:ext cx="897297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9" name="TextBox 248">
                    <a:extLst>
                      <a:ext uri="{FF2B5EF4-FFF2-40B4-BE49-F238E27FC236}">
                        <a16:creationId xmlns:a16="http://schemas.microsoft.com/office/drawing/2014/main" id="{A8796B77-700E-EDD0-ACC6-2CB107A9B62F}"/>
                      </a:ext>
                    </a:extLst>
                  </p:cNvPr>
                  <p:cNvSpPr txBox="1"/>
                  <p:nvPr/>
                </p:nvSpPr>
                <p:spPr>
                  <a:xfrm>
                    <a:off x="4826510" y="2005161"/>
                    <a:ext cx="92307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49" name="TextBox 248">
                    <a:extLst>
                      <a:ext uri="{FF2B5EF4-FFF2-40B4-BE49-F238E27FC236}">
                        <a16:creationId xmlns:a16="http://schemas.microsoft.com/office/drawing/2014/main" id="{A8796B77-700E-EDD0-ACC6-2CB107A9B6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26510" y="2005161"/>
                    <a:ext cx="923073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0" name="TextBox 249">
                    <a:extLst>
                      <a:ext uri="{FF2B5EF4-FFF2-40B4-BE49-F238E27FC236}">
                        <a16:creationId xmlns:a16="http://schemas.microsoft.com/office/drawing/2014/main" id="{324FD5A0-CE95-0B6D-424C-849E2D4E809E}"/>
                      </a:ext>
                    </a:extLst>
                  </p:cNvPr>
                  <p:cNvSpPr txBox="1"/>
                  <p:nvPr/>
                </p:nvSpPr>
                <p:spPr>
                  <a:xfrm>
                    <a:off x="1886457" y="1248772"/>
                    <a:ext cx="91428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50" name="TextBox 249">
                    <a:extLst>
                      <a:ext uri="{FF2B5EF4-FFF2-40B4-BE49-F238E27FC236}">
                        <a16:creationId xmlns:a16="http://schemas.microsoft.com/office/drawing/2014/main" id="{324FD5A0-CE95-0B6D-424C-849E2D4E809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6457" y="1248772"/>
                    <a:ext cx="914289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1" name="TextBox 250">
                    <a:extLst>
                      <a:ext uri="{FF2B5EF4-FFF2-40B4-BE49-F238E27FC236}">
                        <a16:creationId xmlns:a16="http://schemas.microsoft.com/office/drawing/2014/main" id="{036A936D-28AC-2669-1002-B60A93014770}"/>
                      </a:ext>
                    </a:extLst>
                  </p:cNvPr>
                  <p:cNvSpPr txBox="1"/>
                  <p:nvPr/>
                </p:nvSpPr>
                <p:spPr>
                  <a:xfrm>
                    <a:off x="2806084" y="2058848"/>
                    <a:ext cx="91460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51" name="TextBox 250">
                    <a:extLst>
                      <a:ext uri="{FF2B5EF4-FFF2-40B4-BE49-F238E27FC236}">
                        <a16:creationId xmlns:a16="http://schemas.microsoft.com/office/drawing/2014/main" id="{036A936D-28AC-2669-1002-B60A930147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06084" y="2058848"/>
                    <a:ext cx="914609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2" name="TextBox 251">
                    <a:extLst>
                      <a:ext uri="{FF2B5EF4-FFF2-40B4-BE49-F238E27FC236}">
                        <a16:creationId xmlns:a16="http://schemas.microsoft.com/office/drawing/2014/main" id="{2303776A-017C-4084-2EF1-F23EE520936F}"/>
                      </a:ext>
                    </a:extLst>
                  </p:cNvPr>
                  <p:cNvSpPr txBox="1"/>
                  <p:nvPr/>
                </p:nvSpPr>
                <p:spPr>
                  <a:xfrm>
                    <a:off x="3773371" y="1154994"/>
                    <a:ext cx="91800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52" name="TextBox 251">
                    <a:extLst>
                      <a:ext uri="{FF2B5EF4-FFF2-40B4-BE49-F238E27FC236}">
                        <a16:creationId xmlns:a16="http://schemas.microsoft.com/office/drawing/2014/main" id="{2303776A-017C-4084-2EF1-F23EE52093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73371" y="1154994"/>
                    <a:ext cx="918008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8D99AC46-D21F-7388-BF5A-D1609AF2D78E}"/>
              </a:ext>
            </a:extLst>
          </p:cNvPr>
          <p:cNvGrpSpPr/>
          <p:nvPr/>
        </p:nvGrpSpPr>
        <p:grpSpPr>
          <a:xfrm>
            <a:off x="914400" y="1993962"/>
            <a:ext cx="7141488" cy="2693966"/>
            <a:chOff x="911933" y="3733800"/>
            <a:chExt cx="7141488" cy="26939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7" name="TextBox 496">
                  <a:extLst>
                    <a:ext uri="{FF2B5EF4-FFF2-40B4-BE49-F238E27FC236}">
                      <a16:creationId xmlns:a16="http://schemas.microsoft.com/office/drawing/2014/main" id="{48570E79-A89C-5DF4-11D2-676B838C7B18}"/>
                    </a:ext>
                  </a:extLst>
                </p:cNvPr>
                <p:cNvSpPr txBox="1"/>
                <p:nvPr/>
              </p:nvSpPr>
              <p:spPr>
                <a:xfrm>
                  <a:off x="7124192" y="5129361"/>
                  <a:ext cx="9292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deg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7" name="TextBox 496">
                  <a:extLst>
                    <a:ext uri="{FF2B5EF4-FFF2-40B4-BE49-F238E27FC236}">
                      <a16:creationId xmlns:a16="http://schemas.microsoft.com/office/drawing/2014/main" id="{48570E79-A89C-5DF4-11D2-676B838C7B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4192" y="5129361"/>
                  <a:ext cx="929229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2CCF699-71DB-1805-F22D-79AAE29C6271}"/>
                </a:ext>
              </a:extLst>
            </p:cNvPr>
            <p:cNvGrpSpPr/>
            <p:nvPr/>
          </p:nvGrpSpPr>
          <p:grpSpPr>
            <a:xfrm>
              <a:off x="911933" y="3733800"/>
              <a:ext cx="6903735" cy="2693966"/>
              <a:chOff x="911933" y="3733800"/>
              <a:chExt cx="6903735" cy="2693966"/>
            </a:xfrm>
          </p:grpSpPr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4EB83EC8-413F-EFF1-7264-A79FD50253CD}"/>
                  </a:ext>
                </a:extLst>
              </p:cNvPr>
              <p:cNvSpPr/>
              <p:nvPr/>
            </p:nvSpPr>
            <p:spPr>
              <a:xfrm>
                <a:off x="1262468" y="4789127"/>
                <a:ext cx="152400" cy="1524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960E7840-9976-BBAF-BDD6-A3FBFC2C92A8}"/>
                  </a:ext>
                </a:extLst>
              </p:cNvPr>
              <p:cNvSpPr/>
              <p:nvPr/>
            </p:nvSpPr>
            <p:spPr>
              <a:xfrm>
                <a:off x="2100668" y="5627327"/>
                <a:ext cx="152400" cy="1524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32AF560D-FA13-ECA2-D0E8-E2F7EC907E3E}"/>
                  </a:ext>
                </a:extLst>
              </p:cNvPr>
              <p:cNvSpPr/>
              <p:nvPr/>
            </p:nvSpPr>
            <p:spPr>
              <a:xfrm>
                <a:off x="2176868" y="3950927"/>
                <a:ext cx="152400" cy="1524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F35002AC-01A3-BCC9-966B-3D708F8A6C80}"/>
                  </a:ext>
                </a:extLst>
              </p:cNvPr>
              <p:cNvSpPr/>
              <p:nvPr/>
            </p:nvSpPr>
            <p:spPr>
              <a:xfrm>
                <a:off x="4005668" y="3950927"/>
                <a:ext cx="152400" cy="1524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65E1D1D9-FA42-3739-DC8A-6798F414CCCD}"/>
                  </a:ext>
                </a:extLst>
              </p:cNvPr>
              <p:cNvSpPr/>
              <p:nvPr/>
            </p:nvSpPr>
            <p:spPr>
              <a:xfrm>
                <a:off x="4005668" y="5601307"/>
                <a:ext cx="152400" cy="1524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7FDB0499-4F52-9D41-1C8D-89FF988D6609}"/>
                  </a:ext>
                </a:extLst>
              </p:cNvPr>
              <p:cNvSpPr/>
              <p:nvPr/>
            </p:nvSpPr>
            <p:spPr>
              <a:xfrm>
                <a:off x="4996268" y="4712927"/>
                <a:ext cx="152400" cy="1524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8A4C52FF-9DBD-8C4B-4331-293E2AD0FE35}"/>
                  </a:ext>
                </a:extLst>
              </p:cNvPr>
              <p:cNvSpPr/>
              <p:nvPr/>
            </p:nvSpPr>
            <p:spPr>
              <a:xfrm>
                <a:off x="6139268" y="4179527"/>
                <a:ext cx="152400" cy="1524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E5CE3A66-1597-9ADA-C754-E7B1FD02A874}"/>
                  </a:ext>
                </a:extLst>
              </p:cNvPr>
              <p:cNvSpPr/>
              <p:nvPr/>
            </p:nvSpPr>
            <p:spPr>
              <a:xfrm>
                <a:off x="6215468" y="5322527"/>
                <a:ext cx="152400" cy="1524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10521796-05BB-7D44-ADB0-0603B4D313D7}"/>
                  </a:ext>
                </a:extLst>
              </p:cNvPr>
              <p:cNvSpPr/>
              <p:nvPr/>
            </p:nvSpPr>
            <p:spPr>
              <a:xfrm>
                <a:off x="7282268" y="4712927"/>
                <a:ext cx="152400" cy="1524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56FAADCB-374B-0CCF-5C6B-8B9D6B4AB006}"/>
                  </a:ext>
                </a:extLst>
              </p:cNvPr>
              <p:cNvSpPr/>
              <p:nvPr/>
            </p:nvSpPr>
            <p:spPr>
              <a:xfrm>
                <a:off x="3091268" y="4789127"/>
                <a:ext cx="152400" cy="1524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FC4830B3-49F1-1D74-65B4-0842B9FEE991}"/>
                  </a:ext>
                </a:extLst>
              </p:cNvPr>
              <p:cNvCxnSpPr>
                <a:stCxn id="255" idx="5"/>
                <a:endCxn id="256" idx="1"/>
              </p:cNvCxnSpPr>
              <p:nvPr/>
            </p:nvCxnSpPr>
            <p:spPr>
              <a:xfrm>
                <a:off x="1392550" y="4919209"/>
                <a:ext cx="730436" cy="7304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EA17741E-F001-1305-9EE4-049F0FE2757B}"/>
                  </a:ext>
                </a:extLst>
              </p:cNvPr>
              <p:cNvCxnSpPr>
                <a:stCxn id="255" idx="7"/>
                <a:endCxn id="257" idx="3"/>
              </p:cNvCxnSpPr>
              <p:nvPr/>
            </p:nvCxnSpPr>
            <p:spPr>
              <a:xfrm flipV="1">
                <a:off x="1392550" y="4081009"/>
                <a:ext cx="806636" cy="7304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F53DE060-74E2-1010-BF59-488FAA057CA5}"/>
                  </a:ext>
                </a:extLst>
              </p:cNvPr>
              <p:cNvCxnSpPr>
                <a:stCxn id="264" idx="1"/>
                <a:endCxn id="257" idx="5"/>
              </p:cNvCxnSpPr>
              <p:nvPr/>
            </p:nvCxnSpPr>
            <p:spPr>
              <a:xfrm flipH="1" flipV="1">
                <a:off x="2306950" y="4081009"/>
                <a:ext cx="806636" cy="7304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F7A5D5ED-F484-90DD-0A7A-9A23EB1DBB79}"/>
                  </a:ext>
                </a:extLst>
              </p:cNvPr>
              <p:cNvCxnSpPr>
                <a:stCxn id="264" idx="7"/>
                <a:endCxn id="258" idx="3"/>
              </p:cNvCxnSpPr>
              <p:nvPr/>
            </p:nvCxnSpPr>
            <p:spPr>
              <a:xfrm flipV="1">
                <a:off x="3221350" y="4081009"/>
                <a:ext cx="806636" cy="7304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1CB1A34C-2747-A1EC-5C3C-6E61134EA290}"/>
                  </a:ext>
                </a:extLst>
              </p:cNvPr>
              <p:cNvCxnSpPr>
                <a:stCxn id="256" idx="7"/>
                <a:endCxn id="259" idx="2"/>
              </p:cNvCxnSpPr>
              <p:nvPr/>
            </p:nvCxnSpPr>
            <p:spPr>
              <a:xfrm>
                <a:off x="2230750" y="5649645"/>
                <a:ext cx="1774918" cy="2786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F9AD3036-8BA4-1AB8-1FB7-DED40DEF9726}"/>
                  </a:ext>
                </a:extLst>
              </p:cNvPr>
              <p:cNvCxnSpPr>
                <a:stCxn id="256" idx="7"/>
                <a:endCxn id="264" idx="3"/>
              </p:cNvCxnSpPr>
              <p:nvPr/>
            </p:nvCxnSpPr>
            <p:spPr>
              <a:xfrm flipV="1">
                <a:off x="2230750" y="4919209"/>
                <a:ext cx="882836" cy="7304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3E0E7AAD-273C-4527-4776-DF3E4879E6BC}"/>
                  </a:ext>
                </a:extLst>
              </p:cNvPr>
              <p:cNvCxnSpPr>
                <a:stCxn id="258" idx="5"/>
                <a:endCxn id="260" idx="1"/>
              </p:cNvCxnSpPr>
              <p:nvPr/>
            </p:nvCxnSpPr>
            <p:spPr>
              <a:xfrm>
                <a:off x="4135750" y="4081009"/>
                <a:ext cx="882836" cy="6542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63B1F532-6C56-CF80-D116-879420024532}"/>
                  </a:ext>
                </a:extLst>
              </p:cNvPr>
              <p:cNvCxnSpPr>
                <a:stCxn id="259" idx="7"/>
                <a:endCxn id="260" idx="3"/>
              </p:cNvCxnSpPr>
              <p:nvPr/>
            </p:nvCxnSpPr>
            <p:spPr>
              <a:xfrm flipV="1">
                <a:off x="4135750" y="4843009"/>
                <a:ext cx="882836" cy="78061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6399C4C7-B208-AD62-26D6-8F8AF5474631}"/>
                  </a:ext>
                </a:extLst>
              </p:cNvPr>
              <p:cNvCxnSpPr>
                <a:stCxn id="259" idx="1"/>
                <a:endCxn id="264" idx="5"/>
              </p:cNvCxnSpPr>
              <p:nvPr/>
            </p:nvCxnSpPr>
            <p:spPr>
              <a:xfrm flipH="1" flipV="1">
                <a:off x="3221350" y="4919209"/>
                <a:ext cx="806636" cy="70441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D93FF423-C24B-0813-A4E6-FF00528649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06950" y="4027127"/>
                <a:ext cx="1721036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87C476CA-9D43-78EB-D97D-10638049303D}"/>
                  </a:ext>
                </a:extLst>
              </p:cNvPr>
              <p:cNvCxnSpPr>
                <a:stCxn id="261" idx="3"/>
                <a:endCxn id="260" idx="6"/>
              </p:cNvCxnSpPr>
              <p:nvPr/>
            </p:nvCxnSpPr>
            <p:spPr>
              <a:xfrm flipH="1">
                <a:off x="5148668" y="4309609"/>
                <a:ext cx="1012918" cy="47951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4692E330-2CDB-2913-E01B-C59CFC3115A8}"/>
                  </a:ext>
                </a:extLst>
              </p:cNvPr>
              <p:cNvCxnSpPr>
                <a:stCxn id="263" idx="1"/>
                <a:endCxn id="261" idx="5"/>
              </p:cNvCxnSpPr>
              <p:nvPr/>
            </p:nvCxnSpPr>
            <p:spPr>
              <a:xfrm flipH="1" flipV="1">
                <a:off x="6269350" y="4309609"/>
                <a:ext cx="1035236" cy="4256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13BECB4E-99AA-7C10-191B-58591DB8BCBF}"/>
                  </a:ext>
                </a:extLst>
              </p:cNvPr>
              <p:cNvCxnSpPr>
                <a:stCxn id="262" idx="2"/>
                <a:endCxn id="260" idx="5"/>
              </p:cNvCxnSpPr>
              <p:nvPr/>
            </p:nvCxnSpPr>
            <p:spPr>
              <a:xfrm flipH="1" flipV="1">
                <a:off x="5126350" y="4843009"/>
                <a:ext cx="1089118" cy="55571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8A13AE7F-89E8-7F5D-A731-9285B97B1208}"/>
                  </a:ext>
                </a:extLst>
              </p:cNvPr>
              <p:cNvCxnSpPr>
                <a:stCxn id="262" idx="6"/>
                <a:endCxn id="263" idx="3"/>
              </p:cNvCxnSpPr>
              <p:nvPr/>
            </p:nvCxnSpPr>
            <p:spPr>
              <a:xfrm flipV="1">
                <a:off x="6367868" y="4843009"/>
                <a:ext cx="936718" cy="55571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D2CE5AF3-29F0-1B63-6918-55F3729E5FB4}"/>
                  </a:ext>
                </a:extLst>
              </p:cNvPr>
              <p:cNvCxnSpPr>
                <a:stCxn id="259" idx="0"/>
                <a:endCxn id="258" idx="4"/>
              </p:cNvCxnSpPr>
              <p:nvPr/>
            </p:nvCxnSpPr>
            <p:spPr>
              <a:xfrm flipV="1">
                <a:off x="4081868" y="4103327"/>
                <a:ext cx="0" cy="149798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0" name="Group 279">
                <a:extLst>
                  <a:ext uri="{FF2B5EF4-FFF2-40B4-BE49-F238E27FC236}">
                    <a16:creationId xmlns:a16="http://schemas.microsoft.com/office/drawing/2014/main" id="{A5E68BF2-AC12-4425-5381-D24E35680B53}"/>
                  </a:ext>
                </a:extLst>
              </p:cNvPr>
              <p:cNvGrpSpPr/>
              <p:nvPr/>
            </p:nvGrpSpPr>
            <p:grpSpPr>
              <a:xfrm rot="16686468">
                <a:off x="3875748" y="4715837"/>
                <a:ext cx="437629" cy="279410"/>
                <a:chOff x="2933700" y="4038600"/>
                <a:chExt cx="723900" cy="439550"/>
              </a:xfrm>
            </p:grpSpPr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E92A26C3-81BB-871E-D610-1EDF900FFB33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82" name="Group 281">
                  <a:extLst>
                    <a:ext uri="{FF2B5EF4-FFF2-40B4-BE49-F238E27FC236}">
                      <a16:creationId xmlns:a16="http://schemas.microsoft.com/office/drawing/2014/main" id="{BA1BE25F-01AC-9B70-9F38-8C93488E0F17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283" name="Straight Connector 282">
                    <a:extLst>
                      <a:ext uri="{FF2B5EF4-FFF2-40B4-BE49-F238E27FC236}">
                        <a16:creationId xmlns:a16="http://schemas.microsoft.com/office/drawing/2014/main" id="{03BECF1D-DE63-76DE-D9E1-788A69A6CCBF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4" name="Straight Connector 283">
                    <a:extLst>
                      <a:ext uri="{FF2B5EF4-FFF2-40B4-BE49-F238E27FC236}">
                        <a16:creationId xmlns:a16="http://schemas.microsoft.com/office/drawing/2014/main" id="{F01868C3-DC5B-0D19-DD52-8B6EA56C2798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5" name="Straight Connector 284">
                    <a:extLst>
                      <a:ext uri="{FF2B5EF4-FFF2-40B4-BE49-F238E27FC236}">
                        <a16:creationId xmlns:a16="http://schemas.microsoft.com/office/drawing/2014/main" id="{317049AB-DDF6-E152-8C62-DDBA0494950D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6" name="Straight Connector 285">
                    <a:extLst>
                      <a:ext uri="{FF2B5EF4-FFF2-40B4-BE49-F238E27FC236}">
                        <a16:creationId xmlns:a16="http://schemas.microsoft.com/office/drawing/2014/main" id="{FAA74137-17A4-BAE6-C6DC-BD2393AD48D0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7" name="Straight Connector 286">
                    <a:extLst>
                      <a:ext uri="{FF2B5EF4-FFF2-40B4-BE49-F238E27FC236}">
                        <a16:creationId xmlns:a16="http://schemas.microsoft.com/office/drawing/2014/main" id="{E6CBAC67-E8B7-0C72-0F74-6D907F968B83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8" name="Straight Connector 287">
                    <a:extLst>
                      <a:ext uri="{FF2B5EF4-FFF2-40B4-BE49-F238E27FC236}">
                        <a16:creationId xmlns:a16="http://schemas.microsoft.com/office/drawing/2014/main" id="{E9B27F72-DF48-4973-27F9-CF1FBDB64F99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9" name="Straight Connector 288">
                    <a:extLst>
                      <a:ext uri="{FF2B5EF4-FFF2-40B4-BE49-F238E27FC236}">
                        <a16:creationId xmlns:a16="http://schemas.microsoft.com/office/drawing/2014/main" id="{D4661EAF-9BBA-3567-A2AD-6BC2BB3EB107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6E7E72F4-231B-EEE9-E657-0F3A9446C04E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A4E98715-3A69-9935-1054-8F6F6E892705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A9454A52-62E6-2F50-A6C7-3ECC63403CF2}"/>
                  </a:ext>
                </a:extLst>
              </p:cNvPr>
              <p:cNvGrpSpPr/>
              <p:nvPr/>
            </p:nvGrpSpPr>
            <p:grpSpPr>
              <a:xfrm rot="19378890">
                <a:off x="3431908" y="4292075"/>
                <a:ext cx="437629" cy="279410"/>
                <a:chOff x="2933700" y="4038600"/>
                <a:chExt cx="723900" cy="439550"/>
              </a:xfrm>
            </p:grpSpPr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9410DF08-7F27-10E4-9F08-CF4570B9E7C6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94" name="Group 293">
                  <a:extLst>
                    <a:ext uri="{FF2B5EF4-FFF2-40B4-BE49-F238E27FC236}">
                      <a16:creationId xmlns:a16="http://schemas.microsoft.com/office/drawing/2014/main" id="{321B509D-71B6-A308-5950-365E1CAB018C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2CFA840D-C28A-B146-7081-9416558B7BA8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BC2FF4FD-1B47-20EF-F639-878DD6EAE2B4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7" name="Straight Connector 296">
                    <a:extLst>
                      <a:ext uri="{FF2B5EF4-FFF2-40B4-BE49-F238E27FC236}">
                        <a16:creationId xmlns:a16="http://schemas.microsoft.com/office/drawing/2014/main" id="{64D22A4F-9A2C-D752-DC46-BE99273CFDC7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68233240-6D11-08B9-D975-6CBB5A5EBF66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FDAF4034-9017-ED86-BF52-B0B0886F0858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F8829716-A1A2-6015-5E66-D12523D54A36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1" name="Straight Connector 300">
                    <a:extLst>
                      <a:ext uri="{FF2B5EF4-FFF2-40B4-BE49-F238E27FC236}">
                        <a16:creationId xmlns:a16="http://schemas.microsoft.com/office/drawing/2014/main" id="{254152C4-A497-D7E4-6BDD-6A3D256BA308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2" name="Straight Connector 301">
                    <a:extLst>
                      <a:ext uri="{FF2B5EF4-FFF2-40B4-BE49-F238E27FC236}">
                        <a16:creationId xmlns:a16="http://schemas.microsoft.com/office/drawing/2014/main" id="{C0F01C1F-51FA-0253-1239-CD1F348DF376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3" name="Straight Connector 302">
                    <a:extLst>
                      <a:ext uri="{FF2B5EF4-FFF2-40B4-BE49-F238E27FC236}">
                        <a16:creationId xmlns:a16="http://schemas.microsoft.com/office/drawing/2014/main" id="{74ACF95D-F71F-54D6-EBDA-6AF4AE0091A3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04" name="Group 303">
                <a:extLst>
                  <a:ext uri="{FF2B5EF4-FFF2-40B4-BE49-F238E27FC236}">
                    <a16:creationId xmlns:a16="http://schemas.microsoft.com/office/drawing/2014/main" id="{A1C07BD8-F572-EB0E-DF58-4F762B2ACB9E}"/>
                  </a:ext>
                </a:extLst>
              </p:cNvPr>
              <p:cNvGrpSpPr/>
              <p:nvPr/>
            </p:nvGrpSpPr>
            <p:grpSpPr>
              <a:xfrm rot="19378890">
                <a:off x="1607277" y="4253733"/>
                <a:ext cx="437629" cy="279410"/>
                <a:chOff x="2933700" y="4038600"/>
                <a:chExt cx="723900" cy="439550"/>
              </a:xfrm>
            </p:grpSpPr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AA19C764-A6D3-A6CB-8F34-C2BE0AA04630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06" name="Group 305">
                  <a:extLst>
                    <a:ext uri="{FF2B5EF4-FFF2-40B4-BE49-F238E27FC236}">
                      <a16:creationId xmlns:a16="http://schemas.microsoft.com/office/drawing/2014/main" id="{C561DDE3-7B62-E139-FDEA-1E0AB3702450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307" name="Straight Connector 306">
                    <a:extLst>
                      <a:ext uri="{FF2B5EF4-FFF2-40B4-BE49-F238E27FC236}">
                        <a16:creationId xmlns:a16="http://schemas.microsoft.com/office/drawing/2014/main" id="{613BD101-9388-1BC2-E196-9B29704E8133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8" name="Straight Connector 307">
                    <a:extLst>
                      <a:ext uri="{FF2B5EF4-FFF2-40B4-BE49-F238E27FC236}">
                        <a16:creationId xmlns:a16="http://schemas.microsoft.com/office/drawing/2014/main" id="{053560E6-BA97-103A-6D56-AD978B3940BF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9" name="Straight Connector 308">
                    <a:extLst>
                      <a:ext uri="{FF2B5EF4-FFF2-40B4-BE49-F238E27FC236}">
                        <a16:creationId xmlns:a16="http://schemas.microsoft.com/office/drawing/2014/main" id="{5EEA6719-5887-A0D1-3264-930E5762BF35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0" name="Straight Connector 309">
                    <a:extLst>
                      <a:ext uri="{FF2B5EF4-FFF2-40B4-BE49-F238E27FC236}">
                        <a16:creationId xmlns:a16="http://schemas.microsoft.com/office/drawing/2014/main" id="{E57C3F05-885B-FD87-452F-1574AD4E75FC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1" name="Straight Connector 310">
                    <a:extLst>
                      <a:ext uri="{FF2B5EF4-FFF2-40B4-BE49-F238E27FC236}">
                        <a16:creationId xmlns:a16="http://schemas.microsoft.com/office/drawing/2014/main" id="{D9700998-C2F8-0559-623A-C1B6B3395F83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2" name="Straight Connector 311">
                    <a:extLst>
                      <a:ext uri="{FF2B5EF4-FFF2-40B4-BE49-F238E27FC236}">
                        <a16:creationId xmlns:a16="http://schemas.microsoft.com/office/drawing/2014/main" id="{BF604ACA-0D24-6D64-99F9-7C12A79357C3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3" name="Straight Connector 312">
                    <a:extLst>
                      <a:ext uri="{FF2B5EF4-FFF2-40B4-BE49-F238E27FC236}">
                        <a16:creationId xmlns:a16="http://schemas.microsoft.com/office/drawing/2014/main" id="{8205DAC2-547D-AD12-204A-751F43171D68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4" name="Straight Connector 313">
                    <a:extLst>
                      <a:ext uri="{FF2B5EF4-FFF2-40B4-BE49-F238E27FC236}">
                        <a16:creationId xmlns:a16="http://schemas.microsoft.com/office/drawing/2014/main" id="{55938921-CA40-F830-1005-E9A996B7CA09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5" name="Straight Connector 314">
                    <a:extLst>
                      <a:ext uri="{FF2B5EF4-FFF2-40B4-BE49-F238E27FC236}">
                        <a16:creationId xmlns:a16="http://schemas.microsoft.com/office/drawing/2014/main" id="{4C091634-338E-ACD8-DE54-10E8D0DDB09F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16" name="Group 315">
                <a:extLst>
                  <a:ext uri="{FF2B5EF4-FFF2-40B4-BE49-F238E27FC236}">
                    <a16:creationId xmlns:a16="http://schemas.microsoft.com/office/drawing/2014/main" id="{B91C6F6A-AEE4-8658-C3A4-3984ED2C8CFD}"/>
                  </a:ext>
                </a:extLst>
              </p:cNvPr>
              <p:cNvGrpSpPr/>
              <p:nvPr/>
            </p:nvGrpSpPr>
            <p:grpSpPr>
              <a:xfrm rot="19378890">
                <a:off x="2461230" y="5091933"/>
                <a:ext cx="437629" cy="279410"/>
                <a:chOff x="2933700" y="4038600"/>
                <a:chExt cx="723900" cy="439550"/>
              </a:xfrm>
            </p:grpSpPr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5E3A34D7-21FA-EA1E-88B3-14DD8554B677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18" name="Group 317">
                  <a:extLst>
                    <a:ext uri="{FF2B5EF4-FFF2-40B4-BE49-F238E27FC236}">
                      <a16:creationId xmlns:a16="http://schemas.microsoft.com/office/drawing/2014/main" id="{4D83CB2E-1A86-43E6-0B9C-CB5EC53C280A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319" name="Straight Connector 318">
                    <a:extLst>
                      <a:ext uri="{FF2B5EF4-FFF2-40B4-BE49-F238E27FC236}">
                        <a16:creationId xmlns:a16="http://schemas.microsoft.com/office/drawing/2014/main" id="{66469677-B845-5095-15AF-2D8F199EC853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0" name="Straight Connector 319">
                    <a:extLst>
                      <a:ext uri="{FF2B5EF4-FFF2-40B4-BE49-F238E27FC236}">
                        <a16:creationId xmlns:a16="http://schemas.microsoft.com/office/drawing/2014/main" id="{1BA5A42A-7AE3-9C2D-514B-ACABC25152AB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1" name="Straight Connector 320">
                    <a:extLst>
                      <a:ext uri="{FF2B5EF4-FFF2-40B4-BE49-F238E27FC236}">
                        <a16:creationId xmlns:a16="http://schemas.microsoft.com/office/drawing/2014/main" id="{A298557F-1211-1EE1-38BF-5BB0BBAEE0FC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2" name="Straight Connector 321">
                    <a:extLst>
                      <a:ext uri="{FF2B5EF4-FFF2-40B4-BE49-F238E27FC236}">
                        <a16:creationId xmlns:a16="http://schemas.microsoft.com/office/drawing/2014/main" id="{9B2ED3BB-5048-1EBC-09B2-A6ADCDB896D1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3" name="Straight Connector 322">
                    <a:extLst>
                      <a:ext uri="{FF2B5EF4-FFF2-40B4-BE49-F238E27FC236}">
                        <a16:creationId xmlns:a16="http://schemas.microsoft.com/office/drawing/2014/main" id="{64245F40-7926-191C-89FA-49E751FB9DDE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4" name="Straight Connector 323">
                    <a:extLst>
                      <a:ext uri="{FF2B5EF4-FFF2-40B4-BE49-F238E27FC236}">
                        <a16:creationId xmlns:a16="http://schemas.microsoft.com/office/drawing/2014/main" id="{A6A390D1-9591-8319-97FA-1445B65D5430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5" name="Straight Connector 324">
                    <a:extLst>
                      <a:ext uri="{FF2B5EF4-FFF2-40B4-BE49-F238E27FC236}">
                        <a16:creationId xmlns:a16="http://schemas.microsoft.com/office/drawing/2014/main" id="{6E5CBC3E-17EB-154B-530D-C840C73C6552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6" name="Straight Connector 325">
                    <a:extLst>
                      <a:ext uri="{FF2B5EF4-FFF2-40B4-BE49-F238E27FC236}">
                        <a16:creationId xmlns:a16="http://schemas.microsoft.com/office/drawing/2014/main" id="{D29607BE-80FF-38BA-4B7C-41FD312E783F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7" name="Straight Connector 326">
                    <a:extLst>
                      <a:ext uri="{FF2B5EF4-FFF2-40B4-BE49-F238E27FC236}">
                        <a16:creationId xmlns:a16="http://schemas.microsoft.com/office/drawing/2014/main" id="{BAB7DD57-8F62-9974-CB4D-A1E22C813F23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ECF0D77B-8F95-91D4-2625-EFA686E76716}"/>
                  </a:ext>
                </a:extLst>
              </p:cNvPr>
              <p:cNvGrpSpPr/>
              <p:nvPr/>
            </p:nvGrpSpPr>
            <p:grpSpPr>
              <a:xfrm rot="209594">
                <a:off x="2874133" y="5488745"/>
                <a:ext cx="437629" cy="279410"/>
                <a:chOff x="2933700" y="4038600"/>
                <a:chExt cx="723900" cy="439550"/>
              </a:xfrm>
            </p:grpSpPr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7FCF7C93-BDBB-A956-2349-98F45C09411D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30" name="Group 329">
                  <a:extLst>
                    <a:ext uri="{FF2B5EF4-FFF2-40B4-BE49-F238E27FC236}">
                      <a16:creationId xmlns:a16="http://schemas.microsoft.com/office/drawing/2014/main" id="{67B5737C-D738-07FC-7C7B-D3A12B793F25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27C13165-5702-4B85-246D-29C6556FE115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9B966EB0-46B4-6673-9FA5-765887AA01F4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2C0F2E24-1596-C881-AC9A-24BAEF176BF5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A9C96E95-B66F-2997-09A7-9117E474057F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ED59F368-80CC-FAFD-1A92-EF7D1D9D5650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DF4A6E4C-4209-519B-8BD2-B5D1E8A4A252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5A02CBD4-4A75-A245-4095-40BD7E001B92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052B67B3-192E-2572-16C1-9E52073203B7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60179EC7-8EDA-3579-A4BC-2C5C08805ECB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40" name="Group 339">
                <a:extLst>
                  <a:ext uri="{FF2B5EF4-FFF2-40B4-BE49-F238E27FC236}">
                    <a16:creationId xmlns:a16="http://schemas.microsoft.com/office/drawing/2014/main" id="{8D0090E7-5B0E-DCD6-5D6D-5E6AB27DDFCF}"/>
                  </a:ext>
                </a:extLst>
              </p:cNvPr>
              <p:cNvGrpSpPr/>
              <p:nvPr/>
            </p:nvGrpSpPr>
            <p:grpSpPr>
              <a:xfrm rot="2742835">
                <a:off x="3381658" y="5081033"/>
                <a:ext cx="437629" cy="279410"/>
                <a:chOff x="2933700" y="4038600"/>
                <a:chExt cx="723900" cy="439550"/>
              </a:xfrm>
            </p:grpSpPr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020D12CA-1338-CFC0-938C-7F3F6C1B01F5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42" name="Group 341">
                  <a:extLst>
                    <a:ext uri="{FF2B5EF4-FFF2-40B4-BE49-F238E27FC236}">
                      <a16:creationId xmlns:a16="http://schemas.microsoft.com/office/drawing/2014/main" id="{1A24BF1E-C56B-0EFB-778D-A270F3F6B38E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343" name="Straight Connector 342">
                    <a:extLst>
                      <a:ext uri="{FF2B5EF4-FFF2-40B4-BE49-F238E27FC236}">
                        <a16:creationId xmlns:a16="http://schemas.microsoft.com/office/drawing/2014/main" id="{1D349428-C02C-AEE5-76F0-F501DCA05A76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4" name="Straight Connector 343">
                    <a:extLst>
                      <a:ext uri="{FF2B5EF4-FFF2-40B4-BE49-F238E27FC236}">
                        <a16:creationId xmlns:a16="http://schemas.microsoft.com/office/drawing/2014/main" id="{38E56639-ADCF-5E32-171A-29F7AB869F5D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5" name="Straight Connector 344">
                    <a:extLst>
                      <a:ext uri="{FF2B5EF4-FFF2-40B4-BE49-F238E27FC236}">
                        <a16:creationId xmlns:a16="http://schemas.microsoft.com/office/drawing/2014/main" id="{777F7DA4-6AEF-0761-BC60-129E9131E450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6" name="Straight Connector 345">
                    <a:extLst>
                      <a:ext uri="{FF2B5EF4-FFF2-40B4-BE49-F238E27FC236}">
                        <a16:creationId xmlns:a16="http://schemas.microsoft.com/office/drawing/2014/main" id="{87595FB2-1753-8345-5C89-40B2FCC64B22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7" name="Straight Connector 346">
                    <a:extLst>
                      <a:ext uri="{FF2B5EF4-FFF2-40B4-BE49-F238E27FC236}">
                        <a16:creationId xmlns:a16="http://schemas.microsoft.com/office/drawing/2014/main" id="{C743F7BE-040E-74EF-626C-C9DBD0B647A8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8" name="Straight Connector 347">
                    <a:extLst>
                      <a:ext uri="{FF2B5EF4-FFF2-40B4-BE49-F238E27FC236}">
                        <a16:creationId xmlns:a16="http://schemas.microsoft.com/office/drawing/2014/main" id="{A1DF6D5A-09C0-B64C-8402-83383C7D05D1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9" name="Straight Connector 348">
                    <a:extLst>
                      <a:ext uri="{FF2B5EF4-FFF2-40B4-BE49-F238E27FC236}">
                        <a16:creationId xmlns:a16="http://schemas.microsoft.com/office/drawing/2014/main" id="{FF70EBD8-F544-CFA6-D76C-2827177DC16C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6F55D2B4-9077-A14F-176F-F3FE7C53EC0E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91E73AE2-CAE4-0002-E4F9-F0B2BB7B0B61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52" name="Group 351">
                <a:extLst>
                  <a:ext uri="{FF2B5EF4-FFF2-40B4-BE49-F238E27FC236}">
                    <a16:creationId xmlns:a16="http://schemas.microsoft.com/office/drawing/2014/main" id="{D54BB128-82C0-8071-3C08-DDED6C0C5DF7}"/>
                  </a:ext>
                </a:extLst>
              </p:cNvPr>
              <p:cNvGrpSpPr/>
              <p:nvPr/>
            </p:nvGrpSpPr>
            <p:grpSpPr>
              <a:xfrm rot="2742835">
                <a:off x="2543458" y="4319033"/>
                <a:ext cx="437629" cy="279410"/>
                <a:chOff x="2933700" y="4038600"/>
                <a:chExt cx="723900" cy="439550"/>
              </a:xfrm>
            </p:grpSpPr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B8F361D6-E8B1-09F5-8D43-4A2AB21DE996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54" name="Group 353">
                  <a:extLst>
                    <a:ext uri="{FF2B5EF4-FFF2-40B4-BE49-F238E27FC236}">
                      <a16:creationId xmlns:a16="http://schemas.microsoft.com/office/drawing/2014/main" id="{293F8425-E0D8-D864-EA21-A6CC520E9CAC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87514DAD-B1D5-A1A1-35C2-FA82B3884DBD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4F067A1A-F94E-CCB3-969E-386DD17DA606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9DAED98C-E6AD-8924-6F5C-3E53668AF75B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88D72890-3C9F-3FDA-6669-64CC41A0A07B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EF0CB6F2-C3AD-3BE7-A346-A88F9B29481C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E1204390-CD0B-C879-4598-7B4F7332579B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145E83C-70D8-6EE9-DA33-C00075951016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2" name="Straight Connector 361">
                    <a:extLst>
                      <a:ext uri="{FF2B5EF4-FFF2-40B4-BE49-F238E27FC236}">
                        <a16:creationId xmlns:a16="http://schemas.microsoft.com/office/drawing/2014/main" id="{2C55C4C2-3612-5FF7-E87D-69D67AC388AC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Straight Connector 362">
                    <a:extLst>
                      <a:ext uri="{FF2B5EF4-FFF2-40B4-BE49-F238E27FC236}">
                        <a16:creationId xmlns:a16="http://schemas.microsoft.com/office/drawing/2014/main" id="{D653D935-DC69-272B-F958-2B7BFE9370BC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64" name="Group 363">
                <a:extLst>
                  <a:ext uri="{FF2B5EF4-FFF2-40B4-BE49-F238E27FC236}">
                    <a16:creationId xmlns:a16="http://schemas.microsoft.com/office/drawing/2014/main" id="{E681889C-467F-42F4-9BA3-B056F8601194}"/>
                  </a:ext>
                </a:extLst>
              </p:cNvPr>
              <p:cNvGrpSpPr/>
              <p:nvPr/>
            </p:nvGrpSpPr>
            <p:grpSpPr>
              <a:xfrm rot="3156239">
                <a:off x="1525049" y="5081033"/>
                <a:ext cx="437629" cy="279410"/>
                <a:chOff x="2933700" y="4038600"/>
                <a:chExt cx="723900" cy="439550"/>
              </a:xfrm>
            </p:grpSpPr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534E347A-C67F-5851-BF69-1CE7022FE007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66" name="Group 365">
                  <a:extLst>
                    <a:ext uri="{FF2B5EF4-FFF2-40B4-BE49-F238E27FC236}">
                      <a16:creationId xmlns:a16="http://schemas.microsoft.com/office/drawing/2014/main" id="{A4F7E6A1-3282-F55C-C5AC-9D5A7B7D9D0C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367" name="Straight Connector 366">
                    <a:extLst>
                      <a:ext uri="{FF2B5EF4-FFF2-40B4-BE49-F238E27FC236}">
                        <a16:creationId xmlns:a16="http://schemas.microsoft.com/office/drawing/2014/main" id="{DA7C5237-4B38-535E-FE1D-E329B86CBBFE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8" name="Straight Connector 367">
                    <a:extLst>
                      <a:ext uri="{FF2B5EF4-FFF2-40B4-BE49-F238E27FC236}">
                        <a16:creationId xmlns:a16="http://schemas.microsoft.com/office/drawing/2014/main" id="{E779D773-4A7E-5D3D-8F49-14DD82780E89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9" name="Straight Connector 368">
                    <a:extLst>
                      <a:ext uri="{FF2B5EF4-FFF2-40B4-BE49-F238E27FC236}">
                        <a16:creationId xmlns:a16="http://schemas.microsoft.com/office/drawing/2014/main" id="{1DE89A2F-B17C-673C-466D-FA8D58F4C8B1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0" name="Straight Connector 369">
                    <a:extLst>
                      <a:ext uri="{FF2B5EF4-FFF2-40B4-BE49-F238E27FC236}">
                        <a16:creationId xmlns:a16="http://schemas.microsoft.com/office/drawing/2014/main" id="{6E679941-36CF-E1C8-6DFA-0A294DD073E9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1" name="Straight Connector 370">
                    <a:extLst>
                      <a:ext uri="{FF2B5EF4-FFF2-40B4-BE49-F238E27FC236}">
                        <a16:creationId xmlns:a16="http://schemas.microsoft.com/office/drawing/2014/main" id="{FD49533F-D81E-AF85-741A-E1B785BA0BA6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15CC80BD-0AE1-8850-620D-07206B9E8F82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8300ED88-D5DD-208E-F83C-43B7C85C5EDF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AA59FA72-5317-6EDE-F629-A595230DD583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4D57A5B6-E0FD-03CB-2AD1-2FD917E71A7C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CEA8F237-B272-CB59-0A22-79BC891657BB}"/>
                  </a:ext>
                </a:extLst>
              </p:cNvPr>
              <p:cNvGrpSpPr/>
              <p:nvPr/>
            </p:nvGrpSpPr>
            <p:grpSpPr>
              <a:xfrm rot="209594">
                <a:off x="2946974" y="3887800"/>
                <a:ext cx="437629" cy="279410"/>
                <a:chOff x="2933700" y="4038600"/>
                <a:chExt cx="723900" cy="439550"/>
              </a:xfrm>
            </p:grpSpPr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ACAF77F1-BF69-F7F9-F1E4-7CD402D17E04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78" name="Group 377">
                  <a:extLst>
                    <a:ext uri="{FF2B5EF4-FFF2-40B4-BE49-F238E27FC236}">
                      <a16:creationId xmlns:a16="http://schemas.microsoft.com/office/drawing/2014/main" id="{6F30A3B6-D4BC-8E17-E51F-065BEE27C073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7473A634-0BFC-78FA-925C-EDBFDDF65506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6E867223-AD00-115B-44D0-BF8F41E03020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9E2F44CD-11D0-0AD9-D7AB-E58E00BF6790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E94CEA9D-1135-E708-5D2E-D50F404C86F7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5C5FE360-17D3-0A39-D58C-8B02545F315A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4" name="Straight Connector 383">
                    <a:extLst>
                      <a:ext uri="{FF2B5EF4-FFF2-40B4-BE49-F238E27FC236}">
                        <a16:creationId xmlns:a16="http://schemas.microsoft.com/office/drawing/2014/main" id="{B9A9AFD3-1ED6-574A-D72C-AACF12CC6DD7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5" name="Straight Connector 384">
                    <a:extLst>
                      <a:ext uri="{FF2B5EF4-FFF2-40B4-BE49-F238E27FC236}">
                        <a16:creationId xmlns:a16="http://schemas.microsoft.com/office/drawing/2014/main" id="{461381B5-6D15-03E6-119F-1C8DBB57B36D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6" name="Straight Connector 385">
                    <a:extLst>
                      <a:ext uri="{FF2B5EF4-FFF2-40B4-BE49-F238E27FC236}">
                        <a16:creationId xmlns:a16="http://schemas.microsoft.com/office/drawing/2014/main" id="{57C35BF9-0EE0-4039-AE68-5E3F0DE8090F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7" name="Straight Connector 386">
                    <a:extLst>
                      <a:ext uri="{FF2B5EF4-FFF2-40B4-BE49-F238E27FC236}">
                        <a16:creationId xmlns:a16="http://schemas.microsoft.com/office/drawing/2014/main" id="{AC20A023-A6BB-DAAA-37E8-07BF8F4CD342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88" name="Group 387">
                <a:extLst>
                  <a:ext uri="{FF2B5EF4-FFF2-40B4-BE49-F238E27FC236}">
                    <a16:creationId xmlns:a16="http://schemas.microsoft.com/office/drawing/2014/main" id="{7B314C7E-3054-E414-07B9-50D12DF72C80}"/>
                  </a:ext>
                </a:extLst>
              </p:cNvPr>
              <p:cNvGrpSpPr/>
              <p:nvPr/>
            </p:nvGrpSpPr>
            <p:grpSpPr>
              <a:xfrm rot="19378890">
                <a:off x="4426677" y="5015733"/>
                <a:ext cx="437629" cy="279410"/>
                <a:chOff x="2933700" y="4038600"/>
                <a:chExt cx="723900" cy="439550"/>
              </a:xfrm>
            </p:grpSpPr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910D1139-526E-6EC6-8D65-B8C750705B95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90" name="Group 389">
                  <a:extLst>
                    <a:ext uri="{FF2B5EF4-FFF2-40B4-BE49-F238E27FC236}">
                      <a16:creationId xmlns:a16="http://schemas.microsoft.com/office/drawing/2014/main" id="{D516F512-BFB2-B9AF-75BD-22E48961DE59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391" name="Straight Connector 390">
                    <a:extLst>
                      <a:ext uri="{FF2B5EF4-FFF2-40B4-BE49-F238E27FC236}">
                        <a16:creationId xmlns:a16="http://schemas.microsoft.com/office/drawing/2014/main" id="{A861D0DD-C43A-BB51-33AB-35EAC77901C3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2" name="Straight Connector 391">
                    <a:extLst>
                      <a:ext uri="{FF2B5EF4-FFF2-40B4-BE49-F238E27FC236}">
                        <a16:creationId xmlns:a16="http://schemas.microsoft.com/office/drawing/2014/main" id="{C07F65EA-8A7A-08B3-A51F-F1E2BF7782C4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3" name="Straight Connector 392">
                    <a:extLst>
                      <a:ext uri="{FF2B5EF4-FFF2-40B4-BE49-F238E27FC236}">
                        <a16:creationId xmlns:a16="http://schemas.microsoft.com/office/drawing/2014/main" id="{F47CBC3A-F586-EDC6-8C71-9C76A9E02531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4" name="Straight Connector 393">
                    <a:extLst>
                      <a:ext uri="{FF2B5EF4-FFF2-40B4-BE49-F238E27FC236}">
                        <a16:creationId xmlns:a16="http://schemas.microsoft.com/office/drawing/2014/main" id="{6D8AACE6-B863-66CB-5A65-F349E73BFE4B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5" name="Straight Connector 394">
                    <a:extLst>
                      <a:ext uri="{FF2B5EF4-FFF2-40B4-BE49-F238E27FC236}">
                        <a16:creationId xmlns:a16="http://schemas.microsoft.com/office/drawing/2014/main" id="{656D2B9D-4BC8-9720-8867-449F99DE7546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6" name="Straight Connector 395">
                    <a:extLst>
                      <a:ext uri="{FF2B5EF4-FFF2-40B4-BE49-F238E27FC236}">
                        <a16:creationId xmlns:a16="http://schemas.microsoft.com/office/drawing/2014/main" id="{78D83FDB-D76F-B1D5-95CF-700F3AD6900F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7" name="Straight Connector 396">
                    <a:extLst>
                      <a:ext uri="{FF2B5EF4-FFF2-40B4-BE49-F238E27FC236}">
                        <a16:creationId xmlns:a16="http://schemas.microsoft.com/office/drawing/2014/main" id="{B80200E3-F1AB-0B06-DF5C-3F7F15BDE320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8" name="Straight Connector 397">
                    <a:extLst>
                      <a:ext uri="{FF2B5EF4-FFF2-40B4-BE49-F238E27FC236}">
                        <a16:creationId xmlns:a16="http://schemas.microsoft.com/office/drawing/2014/main" id="{4032B60A-707A-EEB1-40EB-CF4F005E8566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9" name="Straight Connector 398">
                    <a:extLst>
                      <a:ext uri="{FF2B5EF4-FFF2-40B4-BE49-F238E27FC236}">
                        <a16:creationId xmlns:a16="http://schemas.microsoft.com/office/drawing/2014/main" id="{24FB68E7-1F29-08F2-50DC-B9B61D3E2496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00" name="Group 399">
                <a:extLst>
                  <a:ext uri="{FF2B5EF4-FFF2-40B4-BE49-F238E27FC236}">
                    <a16:creationId xmlns:a16="http://schemas.microsoft.com/office/drawing/2014/main" id="{9CABAB43-BCB5-EA66-948F-2D6B70AEE75D}"/>
                  </a:ext>
                </a:extLst>
              </p:cNvPr>
              <p:cNvGrpSpPr/>
              <p:nvPr/>
            </p:nvGrpSpPr>
            <p:grpSpPr>
              <a:xfrm rot="2378188">
                <a:off x="4425484" y="4286995"/>
                <a:ext cx="437629" cy="279410"/>
                <a:chOff x="2933700" y="4038600"/>
                <a:chExt cx="723900" cy="439550"/>
              </a:xfrm>
            </p:grpSpPr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46D7B1FA-62F0-95F9-1DCC-D3656869D9C2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02" name="Group 401">
                  <a:extLst>
                    <a:ext uri="{FF2B5EF4-FFF2-40B4-BE49-F238E27FC236}">
                      <a16:creationId xmlns:a16="http://schemas.microsoft.com/office/drawing/2014/main" id="{944CBBAF-9664-AD20-8D31-2E272709D4A5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403" name="Straight Connector 402">
                    <a:extLst>
                      <a:ext uri="{FF2B5EF4-FFF2-40B4-BE49-F238E27FC236}">
                        <a16:creationId xmlns:a16="http://schemas.microsoft.com/office/drawing/2014/main" id="{C847DB81-4C20-540B-D939-2E9D3EEE8E48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4" name="Straight Connector 403">
                    <a:extLst>
                      <a:ext uri="{FF2B5EF4-FFF2-40B4-BE49-F238E27FC236}">
                        <a16:creationId xmlns:a16="http://schemas.microsoft.com/office/drawing/2014/main" id="{2133F10C-E8FE-8600-C7CA-5961C99A9EEC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5" name="Straight Connector 404">
                    <a:extLst>
                      <a:ext uri="{FF2B5EF4-FFF2-40B4-BE49-F238E27FC236}">
                        <a16:creationId xmlns:a16="http://schemas.microsoft.com/office/drawing/2014/main" id="{465EE55C-48BE-F94C-8748-34C0B192E4AA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6" name="Straight Connector 405">
                    <a:extLst>
                      <a:ext uri="{FF2B5EF4-FFF2-40B4-BE49-F238E27FC236}">
                        <a16:creationId xmlns:a16="http://schemas.microsoft.com/office/drawing/2014/main" id="{68A12CC0-062D-51BB-17DA-C9C7CF7EAD2D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7" name="Straight Connector 406">
                    <a:extLst>
                      <a:ext uri="{FF2B5EF4-FFF2-40B4-BE49-F238E27FC236}">
                        <a16:creationId xmlns:a16="http://schemas.microsoft.com/office/drawing/2014/main" id="{D701B4E1-F53E-C3D8-B8D0-461EA83803A2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8" name="Straight Connector 407">
                    <a:extLst>
                      <a:ext uri="{FF2B5EF4-FFF2-40B4-BE49-F238E27FC236}">
                        <a16:creationId xmlns:a16="http://schemas.microsoft.com/office/drawing/2014/main" id="{F342A748-8964-4E6E-A887-05AA9851A708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9" name="Straight Connector 408">
                    <a:extLst>
                      <a:ext uri="{FF2B5EF4-FFF2-40B4-BE49-F238E27FC236}">
                        <a16:creationId xmlns:a16="http://schemas.microsoft.com/office/drawing/2014/main" id="{D06EBDC6-B039-A1E4-CEE8-34BDE76D9B76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0" name="Straight Connector 409">
                    <a:extLst>
                      <a:ext uri="{FF2B5EF4-FFF2-40B4-BE49-F238E27FC236}">
                        <a16:creationId xmlns:a16="http://schemas.microsoft.com/office/drawing/2014/main" id="{96612743-729E-2F03-DD01-FA6E033E8733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1" name="Straight Connector 410">
                    <a:extLst>
                      <a:ext uri="{FF2B5EF4-FFF2-40B4-BE49-F238E27FC236}">
                        <a16:creationId xmlns:a16="http://schemas.microsoft.com/office/drawing/2014/main" id="{12A2FDA7-61DF-7170-BF35-584AF2C64A47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12" name="Group 411">
                <a:extLst>
                  <a:ext uri="{FF2B5EF4-FFF2-40B4-BE49-F238E27FC236}">
                    <a16:creationId xmlns:a16="http://schemas.microsoft.com/office/drawing/2014/main" id="{4027EDE6-D8C4-A1D9-5E05-01A1AD699398}"/>
                  </a:ext>
                </a:extLst>
              </p:cNvPr>
              <p:cNvGrpSpPr/>
              <p:nvPr/>
            </p:nvGrpSpPr>
            <p:grpSpPr>
              <a:xfrm rot="1831540">
                <a:off x="6577223" y="4347506"/>
                <a:ext cx="437629" cy="279410"/>
                <a:chOff x="2933700" y="4038600"/>
                <a:chExt cx="723900" cy="439550"/>
              </a:xfrm>
            </p:grpSpPr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DA307A4B-AB15-80CE-A65A-8C515CD666EF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14" name="Group 413">
                  <a:extLst>
                    <a:ext uri="{FF2B5EF4-FFF2-40B4-BE49-F238E27FC236}">
                      <a16:creationId xmlns:a16="http://schemas.microsoft.com/office/drawing/2014/main" id="{3B607C91-B663-55CF-D1A1-15E2150A7804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415" name="Straight Connector 414">
                    <a:extLst>
                      <a:ext uri="{FF2B5EF4-FFF2-40B4-BE49-F238E27FC236}">
                        <a16:creationId xmlns:a16="http://schemas.microsoft.com/office/drawing/2014/main" id="{4D546520-D9E9-EEB8-7ED4-1C86D821A9F1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6" name="Straight Connector 415">
                    <a:extLst>
                      <a:ext uri="{FF2B5EF4-FFF2-40B4-BE49-F238E27FC236}">
                        <a16:creationId xmlns:a16="http://schemas.microsoft.com/office/drawing/2014/main" id="{1BCFD723-DDC0-7500-09D5-A18DE3097E2A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7" name="Straight Connector 416">
                    <a:extLst>
                      <a:ext uri="{FF2B5EF4-FFF2-40B4-BE49-F238E27FC236}">
                        <a16:creationId xmlns:a16="http://schemas.microsoft.com/office/drawing/2014/main" id="{34337049-625E-3F00-55C6-A17369E3FA38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8" name="Straight Connector 417">
                    <a:extLst>
                      <a:ext uri="{FF2B5EF4-FFF2-40B4-BE49-F238E27FC236}">
                        <a16:creationId xmlns:a16="http://schemas.microsoft.com/office/drawing/2014/main" id="{17D6E227-1A2D-19A6-022D-F52F66038E6F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9" name="Straight Connector 418">
                    <a:extLst>
                      <a:ext uri="{FF2B5EF4-FFF2-40B4-BE49-F238E27FC236}">
                        <a16:creationId xmlns:a16="http://schemas.microsoft.com/office/drawing/2014/main" id="{A397CECD-EFB6-A467-BF46-781B4305EB38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0" name="Straight Connector 419">
                    <a:extLst>
                      <a:ext uri="{FF2B5EF4-FFF2-40B4-BE49-F238E27FC236}">
                        <a16:creationId xmlns:a16="http://schemas.microsoft.com/office/drawing/2014/main" id="{5B5F05D9-A006-DFC3-6808-84C1F773BE64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1" name="Straight Connector 420">
                    <a:extLst>
                      <a:ext uri="{FF2B5EF4-FFF2-40B4-BE49-F238E27FC236}">
                        <a16:creationId xmlns:a16="http://schemas.microsoft.com/office/drawing/2014/main" id="{55EE2214-433A-429D-2758-02BE6F267B8B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2" name="Straight Connector 421">
                    <a:extLst>
                      <a:ext uri="{FF2B5EF4-FFF2-40B4-BE49-F238E27FC236}">
                        <a16:creationId xmlns:a16="http://schemas.microsoft.com/office/drawing/2014/main" id="{4FA25E5D-1E43-68F7-9C2B-985DBB3A04FC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3" name="Straight Connector 422">
                    <a:extLst>
                      <a:ext uri="{FF2B5EF4-FFF2-40B4-BE49-F238E27FC236}">
                        <a16:creationId xmlns:a16="http://schemas.microsoft.com/office/drawing/2014/main" id="{F509D937-1B90-750F-5759-CE42C43642CC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24" name="Group 423">
                <a:extLst>
                  <a:ext uri="{FF2B5EF4-FFF2-40B4-BE49-F238E27FC236}">
                    <a16:creationId xmlns:a16="http://schemas.microsoft.com/office/drawing/2014/main" id="{E9F86C53-3800-74F9-694E-EF47B613992D}"/>
                  </a:ext>
                </a:extLst>
              </p:cNvPr>
              <p:cNvGrpSpPr/>
              <p:nvPr/>
            </p:nvGrpSpPr>
            <p:grpSpPr>
              <a:xfrm rot="20558223">
                <a:off x="5434472" y="4390861"/>
                <a:ext cx="437629" cy="279410"/>
                <a:chOff x="2933700" y="4038600"/>
                <a:chExt cx="723900" cy="439550"/>
              </a:xfrm>
            </p:grpSpPr>
            <p:sp>
              <p:nvSpPr>
                <p:cNvPr id="425" name="Rectangle 424">
                  <a:extLst>
                    <a:ext uri="{FF2B5EF4-FFF2-40B4-BE49-F238E27FC236}">
                      <a16:creationId xmlns:a16="http://schemas.microsoft.com/office/drawing/2014/main" id="{FED51428-2396-7B79-EE9D-EA5E37DDE8E7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26" name="Group 425">
                  <a:extLst>
                    <a:ext uri="{FF2B5EF4-FFF2-40B4-BE49-F238E27FC236}">
                      <a16:creationId xmlns:a16="http://schemas.microsoft.com/office/drawing/2014/main" id="{51DA3377-7D6A-9E69-6B58-7E5B885691B8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427" name="Straight Connector 426">
                    <a:extLst>
                      <a:ext uri="{FF2B5EF4-FFF2-40B4-BE49-F238E27FC236}">
                        <a16:creationId xmlns:a16="http://schemas.microsoft.com/office/drawing/2014/main" id="{C33E5BB1-2D48-1325-06A7-4D46F43141A1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8" name="Straight Connector 427">
                    <a:extLst>
                      <a:ext uri="{FF2B5EF4-FFF2-40B4-BE49-F238E27FC236}">
                        <a16:creationId xmlns:a16="http://schemas.microsoft.com/office/drawing/2014/main" id="{D12A550D-CBD7-126B-98E4-EE0D87A91C1D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9" name="Straight Connector 428">
                    <a:extLst>
                      <a:ext uri="{FF2B5EF4-FFF2-40B4-BE49-F238E27FC236}">
                        <a16:creationId xmlns:a16="http://schemas.microsoft.com/office/drawing/2014/main" id="{FF046D0F-EDA7-EA16-065D-329AAF4DCE5A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0" name="Straight Connector 429">
                    <a:extLst>
                      <a:ext uri="{FF2B5EF4-FFF2-40B4-BE49-F238E27FC236}">
                        <a16:creationId xmlns:a16="http://schemas.microsoft.com/office/drawing/2014/main" id="{91A29AF5-705F-5954-DD6F-EF05F4926E13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1" name="Straight Connector 430">
                    <a:extLst>
                      <a:ext uri="{FF2B5EF4-FFF2-40B4-BE49-F238E27FC236}">
                        <a16:creationId xmlns:a16="http://schemas.microsoft.com/office/drawing/2014/main" id="{E326846C-39CC-98BB-7C62-9215CD19340B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2" name="Straight Connector 431">
                    <a:extLst>
                      <a:ext uri="{FF2B5EF4-FFF2-40B4-BE49-F238E27FC236}">
                        <a16:creationId xmlns:a16="http://schemas.microsoft.com/office/drawing/2014/main" id="{A3BEACE1-45B5-1748-7313-C022920D109E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3" name="Straight Connector 432">
                    <a:extLst>
                      <a:ext uri="{FF2B5EF4-FFF2-40B4-BE49-F238E27FC236}">
                        <a16:creationId xmlns:a16="http://schemas.microsoft.com/office/drawing/2014/main" id="{AA0B2C37-6909-9E05-37CC-97DD151E970B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4" name="Straight Connector 433">
                    <a:extLst>
                      <a:ext uri="{FF2B5EF4-FFF2-40B4-BE49-F238E27FC236}">
                        <a16:creationId xmlns:a16="http://schemas.microsoft.com/office/drawing/2014/main" id="{57B9E568-AD88-6E1D-1D4E-976E9F10BB82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5" name="Straight Connector 434">
                    <a:extLst>
                      <a:ext uri="{FF2B5EF4-FFF2-40B4-BE49-F238E27FC236}">
                        <a16:creationId xmlns:a16="http://schemas.microsoft.com/office/drawing/2014/main" id="{708B0008-8B30-1B12-B8C1-14AF867BE30D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36" name="Group 435">
                <a:extLst>
                  <a:ext uri="{FF2B5EF4-FFF2-40B4-BE49-F238E27FC236}">
                    <a16:creationId xmlns:a16="http://schemas.microsoft.com/office/drawing/2014/main" id="{8BAABE17-C867-A254-1E35-9038D04E37DB}"/>
                  </a:ext>
                </a:extLst>
              </p:cNvPr>
              <p:cNvGrpSpPr/>
              <p:nvPr/>
            </p:nvGrpSpPr>
            <p:grpSpPr>
              <a:xfrm rot="20081023">
                <a:off x="6551989" y="4984183"/>
                <a:ext cx="437629" cy="279410"/>
                <a:chOff x="2933700" y="4038600"/>
                <a:chExt cx="723900" cy="439550"/>
              </a:xfrm>
            </p:grpSpPr>
            <p:sp>
              <p:nvSpPr>
                <p:cNvPr id="437" name="Rectangle 436">
                  <a:extLst>
                    <a:ext uri="{FF2B5EF4-FFF2-40B4-BE49-F238E27FC236}">
                      <a16:creationId xmlns:a16="http://schemas.microsoft.com/office/drawing/2014/main" id="{3BAC6E15-FABE-F681-40EC-6028E325B99D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38" name="Group 437">
                  <a:extLst>
                    <a:ext uri="{FF2B5EF4-FFF2-40B4-BE49-F238E27FC236}">
                      <a16:creationId xmlns:a16="http://schemas.microsoft.com/office/drawing/2014/main" id="{AF93A447-00CF-F217-0306-16C5547A6052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439" name="Straight Connector 438">
                    <a:extLst>
                      <a:ext uri="{FF2B5EF4-FFF2-40B4-BE49-F238E27FC236}">
                        <a16:creationId xmlns:a16="http://schemas.microsoft.com/office/drawing/2014/main" id="{06B0DE74-4077-CC32-4FA1-56EC24D20FE3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0" name="Straight Connector 439">
                    <a:extLst>
                      <a:ext uri="{FF2B5EF4-FFF2-40B4-BE49-F238E27FC236}">
                        <a16:creationId xmlns:a16="http://schemas.microsoft.com/office/drawing/2014/main" id="{3F7BB67F-6A4E-AF73-8A7F-91B08A0841AE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1" name="Straight Connector 440">
                    <a:extLst>
                      <a:ext uri="{FF2B5EF4-FFF2-40B4-BE49-F238E27FC236}">
                        <a16:creationId xmlns:a16="http://schemas.microsoft.com/office/drawing/2014/main" id="{AAD02097-49AD-E181-65F6-F9BD01E97B49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2" name="Straight Connector 441">
                    <a:extLst>
                      <a:ext uri="{FF2B5EF4-FFF2-40B4-BE49-F238E27FC236}">
                        <a16:creationId xmlns:a16="http://schemas.microsoft.com/office/drawing/2014/main" id="{0E7985E5-84F8-D4FE-50D4-58848F3B3174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3" name="Straight Connector 442">
                    <a:extLst>
                      <a:ext uri="{FF2B5EF4-FFF2-40B4-BE49-F238E27FC236}">
                        <a16:creationId xmlns:a16="http://schemas.microsoft.com/office/drawing/2014/main" id="{752E9707-B862-3B6B-63FB-4ECD76BCA9C5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4" name="Straight Connector 443">
                    <a:extLst>
                      <a:ext uri="{FF2B5EF4-FFF2-40B4-BE49-F238E27FC236}">
                        <a16:creationId xmlns:a16="http://schemas.microsoft.com/office/drawing/2014/main" id="{6F4DBAB1-6F1D-429D-9541-3C7AC4A5861E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5" name="Straight Connector 444">
                    <a:extLst>
                      <a:ext uri="{FF2B5EF4-FFF2-40B4-BE49-F238E27FC236}">
                        <a16:creationId xmlns:a16="http://schemas.microsoft.com/office/drawing/2014/main" id="{0EA9FED0-0099-BCE4-440E-88CDD90A9EA4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6" name="Straight Connector 445">
                    <a:extLst>
                      <a:ext uri="{FF2B5EF4-FFF2-40B4-BE49-F238E27FC236}">
                        <a16:creationId xmlns:a16="http://schemas.microsoft.com/office/drawing/2014/main" id="{B4E7529A-BE35-2662-0067-70DE578CC4A3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7" name="Straight Connector 446">
                    <a:extLst>
                      <a:ext uri="{FF2B5EF4-FFF2-40B4-BE49-F238E27FC236}">
                        <a16:creationId xmlns:a16="http://schemas.microsoft.com/office/drawing/2014/main" id="{3A097587-68FF-E108-F862-0895124FE44F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48" name="Group 447">
                <a:extLst>
                  <a:ext uri="{FF2B5EF4-FFF2-40B4-BE49-F238E27FC236}">
                    <a16:creationId xmlns:a16="http://schemas.microsoft.com/office/drawing/2014/main" id="{47A74FC7-7386-4BBE-907B-AB664F66062A}"/>
                  </a:ext>
                </a:extLst>
              </p:cNvPr>
              <p:cNvGrpSpPr/>
              <p:nvPr/>
            </p:nvGrpSpPr>
            <p:grpSpPr>
              <a:xfrm rot="2105834">
                <a:off x="5494101" y="4957106"/>
                <a:ext cx="437629" cy="279410"/>
                <a:chOff x="2933700" y="4038600"/>
                <a:chExt cx="723900" cy="439550"/>
              </a:xfrm>
            </p:grpSpPr>
            <p:sp>
              <p:nvSpPr>
                <p:cNvPr id="449" name="Rectangle 448">
                  <a:extLst>
                    <a:ext uri="{FF2B5EF4-FFF2-40B4-BE49-F238E27FC236}">
                      <a16:creationId xmlns:a16="http://schemas.microsoft.com/office/drawing/2014/main" id="{03163CC8-0553-A92B-3822-46CDE20FF771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50" name="Group 449">
                  <a:extLst>
                    <a:ext uri="{FF2B5EF4-FFF2-40B4-BE49-F238E27FC236}">
                      <a16:creationId xmlns:a16="http://schemas.microsoft.com/office/drawing/2014/main" id="{BBCA9D7B-2B2C-F69E-4D37-231149E9CE71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451" name="Straight Connector 450">
                    <a:extLst>
                      <a:ext uri="{FF2B5EF4-FFF2-40B4-BE49-F238E27FC236}">
                        <a16:creationId xmlns:a16="http://schemas.microsoft.com/office/drawing/2014/main" id="{90F69131-8792-DE1C-8FC8-34D66699B219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2" name="Straight Connector 451">
                    <a:extLst>
                      <a:ext uri="{FF2B5EF4-FFF2-40B4-BE49-F238E27FC236}">
                        <a16:creationId xmlns:a16="http://schemas.microsoft.com/office/drawing/2014/main" id="{3B5105B5-E114-3417-B86A-41900D0321FD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3" name="Straight Connector 452">
                    <a:extLst>
                      <a:ext uri="{FF2B5EF4-FFF2-40B4-BE49-F238E27FC236}">
                        <a16:creationId xmlns:a16="http://schemas.microsoft.com/office/drawing/2014/main" id="{1763CF43-4DBA-5F56-88FB-994EA4EFC1E9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4" name="Straight Connector 453">
                    <a:extLst>
                      <a:ext uri="{FF2B5EF4-FFF2-40B4-BE49-F238E27FC236}">
                        <a16:creationId xmlns:a16="http://schemas.microsoft.com/office/drawing/2014/main" id="{1F68AEFD-3732-D956-150D-AE1049BDC566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5" name="Straight Connector 454">
                    <a:extLst>
                      <a:ext uri="{FF2B5EF4-FFF2-40B4-BE49-F238E27FC236}">
                        <a16:creationId xmlns:a16="http://schemas.microsoft.com/office/drawing/2014/main" id="{4799688B-11A6-FCE0-7F01-6B5792BCAFC5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6" name="Straight Connector 455">
                    <a:extLst>
                      <a:ext uri="{FF2B5EF4-FFF2-40B4-BE49-F238E27FC236}">
                        <a16:creationId xmlns:a16="http://schemas.microsoft.com/office/drawing/2014/main" id="{FBCFE3BC-3374-EFD6-7EC5-AB235054F6F0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7" name="Straight Connector 456">
                    <a:extLst>
                      <a:ext uri="{FF2B5EF4-FFF2-40B4-BE49-F238E27FC236}">
                        <a16:creationId xmlns:a16="http://schemas.microsoft.com/office/drawing/2014/main" id="{E5092C59-E906-A1AD-97EB-D33D0DF50023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8" name="Straight Connector 457">
                    <a:extLst>
                      <a:ext uri="{FF2B5EF4-FFF2-40B4-BE49-F238E27FC236}">
                        <a16:creationId xmlns:a16="http://schemas.microsoft.com/office/drawing/2014/main" id="{061FB2E5-733D-B8F6-8697-E79DEFB45646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9" name="Straight Connector 458">
                    <a:extLst>
                      <a:ext uri="{FF2B5EF4-FFF2-40B4-BE49-F238E27FC236}">
                        <a16:creationId xmlns:a16="http://schemas.microsoft.com/office/drawing/2014/main" id="{61157834-B382-0F3F-84B0-8F288E49AD30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460" name="Up Arrow 346">
                <a:extLst>
                  <a:ext uri="{FF2B5EF4-FFF2-40B4-BE49-F238E27FC236}">
                    <a16:creationId xmlns:a16="http://schemas.microsoft.com/office/drawing/2014/main" id="{21961FF9-D31C-B46D-77E4-9AF74DEB79D3}"/>
                  </a:ext>
                </a:extLst>
              </p:cNvPr>
              <p:cNvSpPr/>
              <p:nvPr/>
            </p:nvSpPr>
            <p:spPr>
              <a:xfrm rot="10800000">
                <a:off x="3078539" y="4941527"/>
                <a:ext cx="165129" cy="329890"/>
              </a:xfrm>
              <a:prstGeom prst="up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61" name="Group 460">
                <a:extLst>
                  <a:ext uri="{FF2B5EF4-FFF2-40B4-BE49-F238E27FC236}">
                    <a16:creationId xmlns:a16="http://schemas.microsoft.com/office/drawing/2014/main" id="{E6DBBCC2-1C1F-8296-68B6-1E2F469A4A7C}"/>
                  </a:ext>
                </a:extLst>
              </p:cNvPr>
              <p:cNvGrpSpPr/>
              <p:nvPr/>
            </p:nvGrpSpPr>
            <p:grpSpPr>
              <a:xfrm>
                <a:off x="1255610" y="4093884"/>
                <a:ext cx="6179058" cy="2021767"/>
                <a:chOff x="1517142" y="1743157"/>
                <a:chExt cx="6179058" cy="2021767"/>
              </a:xfrm>
            </p:grpSpPr>
            <p:sp>
              <p:nvSpPr>
                <p:cNvPr id="462" name="Up Arrow 1">
                  <a:extLst>
                    <a:ext uri="{FF2B5EF4-FFF2-40B4-BE49-F238E27FC236}">
                      <a16:creationId xmlns:a16="http://schemas.microsoft.com/office/drawing/2014/main" id="{257F792F-D4EF-82FE-3265-D0995B725627}"/>
                    </a:ext>
                  </a:extLst>
                </p:cNvPr>
                <p:cNvSpPr/>
                <p:nvPr/>
              </p:nvSpPr>
              <p:spPr>
                <a:xfrm rot="10800000">
                  <a:off x="2424684" y="1752600"/>
                  <a:ext cx="166116" cy="309914"/>
                </a:xfrm>
                <a:prstGeom prst="upArrow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Up Arrow 345">
                  <a:extLst>
                    <a:ext uri="{FF2B5EF4-FFF2-40B4-BE49-F238E27FC236}">
                      <a16:creationId xmlns:a16="http://schemas.microsoft.com/office/drawing/2014/main" id="{A26C51F8-A86B-A9E4-74EE-9D9B80D2A9B8}"/>
                    </a:ext>
                  </a:extLst>
                </p:cNvPr>
                <p:cNvSpPr/>
                <p:nvPr/>
              </p:nvSpPr>
              <p:spPr>
                <a:xfrm rot="10800000">
                  <a:off x="2348484" y="3429000"/>
                  <a:ext cx="186037" cy="335924"/>
                </a:xfrm>
                <a:prstGeom prst="upArrow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Up Arrow 347">
                  <a:extLst>
                    <a:ext uri="{FF2B5EF4-FFF2-40B4-BE49-F238E27FC236}">
                      <a16:creationId xmlns:a16="http://schemas.microsoft.com/office/drawing/2014/main" id="{9C1D853D-AEE8-55A9-8EA3-11D76A629D6C}"/>
                    </a:ext>
                  </a:extLst>
                </p:cNvPr>
                <p:cNvSpPr/>
                <p:nvPr/>
              </p:nvSpPr>
              <p:spPr>
                <a:xfrm rot="10800000">
                  <a:off x="4253484" y="3397876"/>
                  <a:ext cx="160172" cy="335924"/>
                </a:xfrm>
                <a:prstGeom prst="upArrow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Up Arrow 348">
                  <a:extLst>
                    <a:ext uri="{FF2B5EF4-FFF2-40B4-BE49-F238E27FC236}">
                      <a16:creationId xmlns:a16="http://schemas.microsoft.com/office/drawing/2014/main" id="{77AF9F73-EF48-F676-2D9C-7E7F0BBE6D68}"/>
                    </a:ext>
                  </a:extLst>
                </p:cNvPr>
                <p:cNvSpPr/>
                <p:nvPr/>
              </p:nvSpPr>
              <p:spPr>
                <a:xfrm rot="10800000">
                  <a:off x="1517142" y="2585608"/>
                  <a:ext cx="166116" cy="328021"/>
                </a:xfrm>
                <a:prstGeom prst="upArrow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Up Arrow 349">
                  <a:extLst>
                    <a:ext uri="{FF2B5EF4-FFF2-40B4-BE49-F238E27FC236}">
                      <a16:creationId xmlns:a16="http://schemas.microsoft.com/office/drawing/2014/main" id="{26680D34-33E5-9196-0C32-3FFA87B81F3C}"/>
                    </a:ext>
                  </a:extLst>
                </p:cNvPr>
                <p:cNvSpPr/>
                <p:nvPr/>
              </p:nvSpPr>
              <p:spPr>
                <a:xfrm rot="10516743">
                  <a:off x="6463284" y="3124200"/>
                  <a:ext cx="166116" cy="335924"/>
                </a:xfrm>
                <a:prstGeom prst="upArrow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Up Arrow 350">
                  <a:extLst>
                    <a:ext uri="{FF2B5EF4-FFF2-40B4-BE49-F238E27FC236}">
                      <a16:creationId xmlns:a16="http://schemas.microsoft.com/office/drawing/2014/main" id="{C12A81C3-1B7A-D9EA-231F-913996E83B38}"/>
                    </a:ext>
                  </a:extLst>
                </p:cNvPr>
                <p:cNvSpPr/>
                <p:nvPr/>
              </p:nvSpPr>
              <p:spPr>
                <a:xfrm rot="10586269">
                  <a:off x="7530084" y="2514600"/>
                  <a:ext cx="166116" cy="352140"/>
                </a:xfrm>
                <a:prstGeom prst="upArrow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Up Arrow 351">
                  <a:extLst>
                    <a:ext uri="{FF2B5EF4-FFF2-40B4-BE49-F238E27FC236}">
                      <a16:creationId xmlns:a16="http://schemas.microsoft.com/office/drawing/2014/main" id="{1310E1BB-B4F9-12D5-F71B-E4FE3A08BD3B}"/>
                    </a:ext>
                  </a:extLst>
                </p:cNvPr>
                <p:cNvSpPr/>
                <p:nvPr/>
              </p:nvSpPr>
              <p:spPr>
                <a:xfrm rot="10800000">
                  <a:off x="6387084" y="1981200"/>
                  <a:ext cx="143798" cy="322730"/>
                </a:xfrm>
                <a:prstGeom prst="upArrow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9" name="Up Arrow 352">
                  <a:extLst>
                    <a:ext uri="{FF2B5EF4-FFF2-40B4-BE49-F238E27FC236}">
                      <a16:creationId xmlns:a16="http://schemas.microsoft.com/office/drawing/2014/main" id="{F7C5EDEF-F360-20DB-3162-34A53CC6BAEE}"/>
                    </a:ext>
                  </a:extLst>
                </p:cNvPr>
                <p:cNvSpPr/>
                <p:nvPr/>
              </p:nvSpPr>
              <p:spPr>
                <a:xfrm rot="9244758">
                  <a:off x="4327791" y="1743157"/>
                  <a:ext cx="136883" cy="290106"/>
                </a:xfrm>
                <a:prstGeom prst="upArrow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0" name="Up Arrow 353">
                <a:extLst>
                  <a:ext uri="{FF2B5EF4-FFF2-40B4-BE49-F238E27FC236}">
                    <a16:creationId xmlns:a16="http://schemas.microsoft.com/office/drawing/2014/main" id="{7D96F727-0E1D-D009-B548-E5642F0CE4F4}"/>
                  </a:ext>
                </a:extLst>
              </p:cNvPr>
              <p:cNvSpPr/>
              <p:nvPr/>
            </p:nvSpPr>
            <p:spPr>
              <a:xfrm>
                <a:off x="4904942" y="4883413"/>
                <a:ext cx="394716" cy="564524"/>
              </a:xfrm>
              <a:prstGeom prst="upArrow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71" name="Group 470">
                <a:extLst>
                  <a:ext uri="{FF2B5EF4-FFF2-40B4-BE49-F238E27FC236}">
                    <a16:creationId xmlns:a16="http://schemas.microsoft.com/office/drawing/2014/main" id="{5CD125C6-56DB-0F4D-74EB-A0098C24F854}"/>
                  </a:ext>
                </a:extLst>
              </p:cNvPr>
              <p:cNvGrpSpPr/>
              <p:nvPr/>
            </p:nvGrpSpPr>
            <p:grpSpPr>
              <a:xfrm>
                <a:off x="985285" y="4080402"/>
                <a:ext cx="6421766" cy="2055541"/>
                <a:chOff x="1246817" y="1729675"/>
                <a:chExt cx="6421766" cy="2055541"/>
              </a:xfrm>
            </p:grpSpPr>
            <p:sp>
              <p:nvSpPr>
                <p:cNvPr id="472" name="Freeform 354">
                  <a:extLst>
                    <a:ext uri="{FF2B5EF4-FFF2-40B4-BE49-F238E27FC236}">
                      <a16:creationId xmlns:a16="http://schemas.microsoft.com/office/drawing/2014/main" id="{A203EC6C-5FA9-560A-DFFF-4CA7BB742095}"/>
                    </a:ext>
                  </a:extLst>
                </p:cNvPr>
                <p:cNvSpPr/>
                <p:nvPr/>
              </p:nvSpPr>
              <p:spPr>
                <a:xfrm rot="21058079">
                  <a:off x="2217496" y="1777384"/>
                  <a:ext cx="345687" cy="379141"/>
                </a:xfrm>
                <a:custGeom>
                  <a:avLst/>
                  <a:gdLst>
                    <a:gd name="connsiteX0" fmla="*/ 0 w 345687"/>
                    <a:gd name="connsiteY0" fmla="*/ 379141 h 379141"/>
                    <a:gd name="connsiteX1" fmla="*/ 133814 w 345687"/>
                    <a:gd name="connsiteY1" fmla="*/ 111512 h 379141"/>
                    <a:gd name="connsiteX2" fmla="*/ 345687 w 345687"/>
                    <a:gd name="connsiteY2" fmla="*/ 0 h 379141"/>
                    <a:gd name="connsiteX3" fmla="*/ 345687 w 345687"/>
                    <a:gd name="connsiteY3" fmla="*/ 0 h 379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687" h="379141">
                      <a:moveTo>
                        <a:pt x="0" y="379141"/>
                      </a:moveTo>
                      <a:cubicBezTo>
                        <a:pt x="38100" y="276921"/>
                        <a:pt x="76200" y="174702"/>
                        <a:pt x="133814" y="111512"/>
                      </a:cubicBezTo>
                      <a:cubicBezTo>
                        <a:pt x="191428" y="48322"/>
                        <a:pt x="345687" y="0"/>
                        <a:pt x="345687" y="0"/>
                      </a:cubicBezTo>
                      <a:lnTo>
                        <a:pt x="345687" y="0"/>
                      </a:lnTo>
                    </a:path>
                  </a:pathLst>
                </a:cu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Freeform 355">
                  <a:extLst>
                    <a:ext uri="{FF2B5EF4-FFF2-40B4-BE49-F238E27FC236}">
                      <a16:creationId xmlns:a16="http://schemas.microsoft.com/office/drawing/2014/main" id="{DBE21708-371E-CF9E-C248-837EE63480CB}"/>
                    </a:ext>
                  </a:extLst>
                </p:cNvPr>
                <p:cNvSpPr/>
                <p:nvPr/>
              </p:nvSpPr>
              <p:spPr>
                <a:xfrm rot="21058079">
                  <a:off x="2161217" y="3406075"/>
                  <a:ext cx="345687" cy="379141"/>
                </a:xfrm>
                <a:custGeom>
                  <a:avLst/>
                  <a:gdLst>
                    <a:gd name="connsiteX0" fmla="*/ 0 w 345687"/>
                    <a:gd name="connsiteY0" fmla="*/ 379141 h 379141"/>
                    <a:gd name="connsiteX1" fmla="*/ 133814 w 345687"/>
                    <a:gd name="connsiteY1" fmla="*/ 111512 h 379141"/>
                    <a:gd name="connsiteX2" fmla="*/ 345687 w 345687"/>
                    <a:gd name="connsiteY2" fmla="*/ 0 h 379141"/>
                    <a:gd name="connsiteX3" fmla="*/ 345687 w 345687"/>
                    <a:gd name="connsiteY3" fmla="*/ 0 h 379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687" h="379141">
                      <a:moveTo>
                        <a:pt x="0" y="379141"/>
                      </a:moveTo>
                      <a:cubicBezTo>
                        <a:pt x="38100" y="276921"/>
                        <a:pt x="76200" y="174702"/>
                        <a:pt x="133814" y="111512"/>
                      </a:cubicBezTo>
                      <a:cubicBezTo>
                        <a:pt x="191428" y="48322"/>
                        <a:pt x="345687" y="0"/>
                        <a:pt x="345687" y="0"/>
                      </a:cubicBezTo>
                      <a:lnTo>
                        <a:pt x="345687" y="0"/>
                      </a:lnTo>
                    </a:path>
                  </a:pathLst>
                </a:cu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Freeform 356">
                  <a:extLst>
                    <a:ext uri="{FF2B5EF4-FFF2-40B4-BE49-F238E27FC236}">
                      <a16:creationId xmlns:a16="http://schemas.microsoft.com/office/drawing/2014/main" id="{7C4D706D-0E55-C121-B6F7-104CA9BAE0BD}"/>
                    </a:ext>
                  </a:extLst>
                </p:cNvPr>
                <p:cNvSpPr/>
                <p:nvPr/>
              </p:nvSpPr>
              <p:spPr>
                <a:xfrm rot="21058079">
                  <a:off x="1246817" y="2567875"/>
                  <a:ext cx="345687" cy="379141"/>
                </a:xfrm>
                <a:custGeom>
                  <a:avLst/>
                  <a:gdLst>
                    <a:gd name="connsiteX0" fmla="*/ 0 w 345687"/>
                    <a:gd name="connsiteY0" fmla="*/ 379141 h 379141"/>
                    <a:gd name="connsiteX1" fmla="*/ 133814 w 345687"/>
                    <a:gd name="connsiteY1" fmla="*/ 111512 h 379141"/>
                    <a:gd name="connsiteX2" fmla="*/ 345687 w 345687"/>
                    <a:gd name="connsiteY2" fmla="*/ 0 h 379141"/>
                    <a:gd name="connsiteX3" fmla="*/ 345687 w 345687"/>
                    <a:gd name="connsiteY3" fmla="*/ 0 h 379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687" h="379141">
                      <a:moveTo>
                        <a:pt x="0" y="379141"/>
                      </a:moveTo>
                      <a:cubicBezTo>
                        <a:pt x="38100" y="276921"/>
                        <a:pt x="76200" y="174702"/>
                        <a:pt x="133814" y="111512"/>
                      </a:cubicBezTo>
                      <a:cubicBezTo>
                        <a:pt x="191428" y="48322"/>
                        <a:pt x="345687" y="0"/>
                        <a:pt x="345687" y="0"/>
                      </a:cubicBezTo>
                      <a:lnTo>
                        <a:pt x="345687" y="0"/>
                      </a:lnTo>
                    </a:path>
                  </a:pathLst>
                </a:cu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Freeform 357">
                  <a:extLst>
                    <a:ext uri="{FF2B5EF4-FFF2-40B4-BE49-F238E27FC236}">
                      <a16:creationId xmlns:a16="http://schemas.microsoft.com/office/drawing/2014/main" id="{97B13F17-FE0C-3D27-5185-D5CD136E7320}"/>
                    </a:ext>
                  </a:extLst>
                </p:cNvPr>
                <p:cNvSpPr/>
                <p:nvPr/>
              </p:nvSpPr>
              <p:spPr>
                <a:xfrm rot="21058079">
                  <a:off x="3151817" y="2539384"/>
                  <a:ext cx="345687" cy="379141"/>
                </a:xfrm>
                <a:custGeom>
                  <a:avLst/>
                  <a:gdLst>
                    <a:gd name="connsiteX0" fmla="*/ 0 w 345687"/>
                    <a:gd name="connsiteY0" fmla="*/ 379141 h 379141"/>
                    <a:gd name="connsiteX1" fmla="*/ 133814 w 345687"/>
                    <a:gd name="connsiteY1" fmla="*/ 111512 h 379141"/>
                    <a:gd name="connsiteX2" fmla="*/ 345687 w 345687"/>
                    <a:gd name="connsiteY2" fmla="*/ 0 h 379141"/>
                    <a:gd name="connsiteX3" fmla="*/ 345687 w 345687"/>
                    <a:gd name="connsiteY3" fmla="*/ 0 h 379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687" h="379141">
                      <a:moveTo>
                        <a:pt x="0" y="379141"/>
                      </a:moveTo>
                      <a:cubicBezTo>
                        <a:pt x="38100" y="276921"/>
                        <a:pt x="76200" y="174702"/>
                        <a:pt x="133814" y="111512"/>
                      </a:cubicBezTo>
                      <a:cubicBezTo>
                        <a:pt x="191428" y="48322"/>
                        <a:pt x="345687" y="0"/>
                        <a:pt x="345687" y="0"/>
                      </a:cubicBezTo>
                      <a:lnTo>
                        <a:pt x="345687" y="0"/>
                      </a:lnTo>
                    </a:path>
                  </a:pathLst>
                </a:cu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Freeform 358">
                  <a:extLst>
                    <a:ext uri="{FF2B5EF4-FFF2-40B4-BE49-F238E27FC236}">
                      <a16:creationId xmlns:a16="http://schemas.microsoft.com/office/drawing/2014/main" id="{8C33BC56-6D85-FC84-79CB-4AC5BD298C65}"/>
                    </a:ext>
                  </a:extLst>
                </p:cNvPr>
                <p:cNvSpPr/>
                <p:nvPr/>
              </p:nvSpPr>
              <p:spPr>
                <a:xfrm rot="21058079">
                  <a:off x="3990017" y="3406075"/>
                  <a:ext cx="345687" cy="379141"/>
                </a:xfrm>
                <a:custGeom>
                  <a:avLst/>
                  <a:gdLst>
                    <a:gd name="connsiteX0" fmla="*/ 0 w 345687"/>
                    <a:gd name="connsiteY0" fmla="*/ 379141 h 379141"/>
                    <a:gd name="connsiteX1" fmla="*/ 133814 w 345687"/>
                    <a:gd name="connsiteY1" fmla="*/ 111512 h 379141"/>
                    <a:gd name="connsiteX2" fmla="*/ 345687 w 345687"/>
                    <a:gd name="connsiteY2" fmla="*/ 0 h 379141"/>
                    <a:gd name="connsiteX3" fmla="*/ 345687 w 345687"/>
                    <a:gd name="connsiteY3" fmla="*/ 0 h 379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687" h="379141">
                      <a:moveTo>
                        <a:pt x="0" y="379141"/>
                      </a:moveTo>
                      <a:cubicBezTo>
                        <a:pt x="38100" y="276921"/>
                        <a:pt x="76200" y="174702"/>
                        <a:pt x="133814" y="111512"/>
                      </a:cubicBezTo>
                      <a:cubicBezTo>
                        <a:pt x="191428" y="48322"/>
                        <a:pt x="345687" y="0"/>
                        <a:pt x="345687" y="0"/>
                      </a:cubicBezTo>
                      <a:lnTo>
                        <a:pt x="345687" y="0"/>
                      </a:lnTo>
                    </a:path>
                  </a:pathLst>
                </a:cu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Freeform 359">
                  <a:extLst>
                    <a:ext uri="{FF2B5EF4-FFF2-40B4-BE49-F238E27FC236}">
                      <a16:creationId xmlns:a16="http://schemas.microsoft.com/office/drawing/2014/main" id="{B0519380-3719-6E9E-EFDC-6FFC97264E6C}"/>
                    </a:ext>
                  </a:extLst>
                </p:cNvPr>
                <p:cNvSpPr/>
                <p:nvPr/>
              </p:nvSpPr>
              <p:spPr>
                <a:xfrm rot="21058079">
                  <a:off x="4066217" y="1729675"/>
                  <a:ext cx="345687" cy="379141"/>
                </a:xfrm>
                <a:custGeom>
                  <a:avLst/>
                  <a:gdLst>
                    <a:gd name="connsiteX0" fmla="*/ 0 w 345687"/>
                    <a:gd name="connsiteY0" fmla="*/ 379141 h 379141"/>
                    <a:gd name="connsiteX1" fmla="*/ 133814 w 345687"/>
                    <a:gd name="connsiteY1" fmla="*/ 111512 h 379141"/>
                    <a:gd name="connsiteX2" fmla="*/ 345687 w 345687"/>
                    <a:gd name="connsiteY2" fmla="*/ 0 h 379141"/>
                    <a:gd name="connsiteX3" fmla="*/ 345687 w 345687"/>
                    <a:gd name="connsiteY3" fmla="*/ 0 h 379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687" h="379141">
                      <a:moveTo>
                        <a:pt x="0" y="379141"/>
                      </a:moveTo>
                      <a:cubicBezTo>
                        <a:pt x="38100" y="276921"/>
                        <a:pt x="76200" y="174702"/>
                        <a:pt x="133814" y="111512"/>
                      </a:cubicBezTo>
                      <a:cubicBezTo>
                        <a:pt x="191428" y="48322"/>
                        <a:pt x="345687" y="0"/>
                        <a:pt x="345687" y="0"/>
                      </a:cubicBezTo>
                      <a:lnTo>
                        <a:pt x="345687" y="0"/>
                      </a:lnTo>
                    </a:path>
                  </a:pathLst>
                </a:cu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Freeform 360">
                  <a:extLst>
                    <a:ext uri="{FF2B5EF4-FFF2-40B4-BE49-F238E27FC236}">
                      <a16:creationId xmlns:a16="http://schemas.microsoft.com/office/drawing/2014/main" id="{8360F7C9-2127-2942-28EB-9D3642F1BAE4}"/>
                    </a:ext>
                  </a:extLst>
                </p:cNvPr>
                <p:cNvSpPr/>
                <p:nvPr/>
              </p:nvSpPr>
              <p:spPr>
                <a:xfrm rot="21058079">
                  <a:off x="5056817" y="2491675"/>
                  <a:ext cx="345687" cy="379141"/>
                </a:xfrm>
                <a:custGeom>
                  <a:avLst/>
                  <a:gdLst>
                    <a:gd name="connsiteX0" fmla="*/ 0 w 345687"/>
                    <a:gd name="connsiteY0" fmla="*/ 379141 h 379141"/>
                    <a:gd name="connsiteX1" fmla="*/ 133814 w 345687"/>
                    <a:gd name="connsiteY1" fmla="*/ 111512 h 379141"/>
                    <a:gd name="connsiteX2" fmla="*/ 345687 w 345687"/>
                    <a:gd name="connsiteY2" fmla="*/ 0 h 379141"/>
                    <a:gd name="connsiteX3" fmla="*/ 345687 w 345687"/>
                    <a:gd name="connsiteY3" fmla="*/ 0 h 379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687" h="379141">
                      <a:moveTo>
                        <a:pt x="0" y="379141"/>
                      </a:moveTo>
                      <a:cubicBezTo>
                        <a:pt x="38100" y="276921"/>
                        <a:pt x="76200" y="174702"/>
                        <a:pt x="133814" y="111512"/>
                      </a:cubicBezTo>
                      <a:cubicBezTo>
                        <a:pt x="191428" y="48322"/>
                        <a:pt x="345687" y="0"/>
                        <a:pt x="345687" y="0"/>
                      </a:cubicBezTo>
                      <a:lnTo>
                        <a:pt x="345687" y="0"/>
                      </a:lnTo>
                    </a:path>
                  </a:pathLst>
                </a:cu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Freeform 361">
                  <a:extLst>
                    <a:ext uri="{FF2B5EF4-FFF2-40B4-BE49-F238E27FC236}">
                      <a16:creationId xmlns:a16="http://schemas.microsoft.com/office/drawing/2014/main" id="{DB6A60CA-7A96-1453-A81C-87C18E08C066}"/>
                    </a:ext>
                  </a:extLst>
                </p:cNvPr>
                <p:cNvSpPr/>
                <p:nvPr/>
              </p:nvSpPr>
              <p:spPr>
                <a:xfrm rot="21058079">
                  <a:off x="6199817" y="3101275"/>
                  <a:ext cx="345687" cy="379141"/>
                </a:xfrm>
                <a:custGeom>
                  <a:avLst/>
                  <a:gdLst>
                    <a:gd name="connsiteX0" fmla="*/ 0 w 345687"/>
                    <a:gd name="connsiteY0" fmla="*/ 379141 h 379141"/>
                    <a:gd name="connsiteX1" fmla="*/ 133814 w 345687"/>
                    <a:gd name="connsiteY1" fmla="*/ 111512 h 379141"/>
                    <a:gd name="connsiteX2" fmla="*/ 345687 w 345687"/>
                    <a:gd name="connsiteY2" fmla="*/ 0 h 379141"/>
                    <a:gd name="connsiteX3" fmla="*/ 345687 w 345687"/>
                    <a:gd name="connsiteY3" fmla="*/ 0 h 379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687" h="379141">
                      <a:moveTo>
                        <a:pt x="0" y="379141"/>
                      </a:moveTo>
                      <a:cubicBezTo>
                        <a:pt x="38100" y="276921"/>
                        <a:pt x="76200" y="174702"/>
                        <a:pt x="133814" y="111512"/>
                      </a:cubicBezTo>
                      <a:cubicBezTo>
                        <a:pt x="191428" y="48322"/>
                        <a:pt x="345687" y="0"/>
                        <a:pt x="345687" y="0"/>
                      </a:cubicBezTo>
                      <a:lnTo>
                        <a:pt x="345687" y="0"/>
                      </a:lnTo>
                    </a:path>
                  </a:pathLst>
                </a:cu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Freeform 362">
                  <a:extLst>
                    <a:ext uri="{FF2B5EF4-FFF2-40B4-BE49-F238E27FC236}">
                      <a16:creationId xmlns:a16="http://schemas.microsoft.com/office/drawing/2014/main" id="{A98BAA06-A02C-B7BC-F786-116545094A3F}"/>
                    </a:ext>
                  </a:extLst>
                </p:cNvPr>
                <p:cNvSpPr/>
                <p:nvPr/>
              </p:nvSpPr>
              <p:spPr>
                <a:xfrm rot="21058079">
                  <a:off x="7322896" y="2491675"/>
                  <a:ext cx="345687" cy="379141"/>
                </a:xfrm>
                <a:custGeom>
                  <a:avLst/>
                  <a:gdLst>
                    <a:gd name="connsiteX0" fmla="*/ 0 w 345687"/>
                    <a:gd name="connsiteY0" fmla="*/ 379141 h 379141"/>
                    <a:gd name="connsiteX1" fmla="*/ 133814 w 345687"/>
                    <a:gd name="connsiteY1" fmla="*/ 111512 h 379141"/>
                    <a:gd name="connsiteX2" fmla="*/ 345687 w 345687"/>
                    <a:gd name="connsiteY2" fmla="*/ 0 h 379141"/>
                    <a:gd name="connsiteX3" fmla="*/ 345687 w 345687"/>
                    <a:gd name="connsiteY3" fmla="*/ 0 h 379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687" h="379141">
                      <a:moveTo>
                        <a:pt x="0" y="379141"/>
                      </a:moveTo>
                      <a:cubicBezTo>
                        <a:pt x="38100" y="276921"/>
                        <a:pt x="76200" y="174702"/>
                        <a:pt x="133814" y="111512"/>
                      </a:cubicBezTo>
                      <a:cubicBezTo>
                        <a:pt x="191428" y="48322"/>
                        <a:pt x="345687" y="0"/>
                        <a:pt x="345687" y="0"/>
                      </a:cubicBezTo>
                      <a:lnTo>
                        <a:pt x="345687" y="0"/>
                      </a:lnTo>
                    </a:path>
                  </a:pathLst>
                </a:cu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Freeform 363">
                  <a:extLst>
                    <a:ext uri="{FF2B5EF4-FFF2-40B4-BE49-F238E27FC236}">
                      <a16:creationId xmlns:a16="http://schemas.microsoft.com/office/drawing/2014/main" id="{789D7417-45A7-8ECB-089B-9149A0601CD8}"/>
                    </a:ext>
                  </a:extLst>
                </p:cNvPr>
                <p:cNvSpPr/>
                <p:nvPr/>
              </p:nvSpPr>
              <p:spPr>
                <a:xfrm rot="21058079">
                  <a:off x="6179896" y="1958275"/>
                  <a:ext cx="345687" cy="379141"/>
                </a:xfrm>
                <a:custGeom>
                  <a:avLst/>
                  <a:gdLst>
                    <a:gd name="connsiteX0" fmla="*/ 0 w 345687"/>
                    <a:gd name="connsiteY0" fmla="*/ 379141 h 379141"/>
                    <a:gd name="connsiteX1" fmla="*/ 133814 w 345687"/>
                    <a:gd name="connsiteY1" fmla="*/ 111512 h 379141"/>
                    <a:gd name="connsiteX2" fmla="*/ 345687 w 345687"/>
                    <a:gd name="connsiteY2" fmla="*/ 0 h 379141"/>
                    <a:gd name="connsiteX3" fmla="*/ 345687 w 345687"/>
                    <a:gd name="connsiteY3" fmla="*/ 0 h 379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687" h="379141">
                      <a:moveTo>
                        <a:pt x="0" y="379141"/>
                      </a:moveTo>
                      <a:cubicBezTo>
                        <a:pt x="38100" y="276921"/>
                        <a:pt x="76200" y="174702"/>
                        <a:pt x="133814" y="111512"/>
                      </a:cubicBezTo>
                      <a:cubicBezTo>
                        <a:pt x="191428" y="48322"/>
                        <a:pt x="345687" y="0"/>
                        <a:pt x="345687" y="0"/>
                      </a:cubicBezTo>
                      <a:lnTo>
                        <a:pt x="345687" y="0"/>
                      </a:lnTo>
                    </a:path>
                  </a:pathLst>
                </a:cu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82" name="Group 481">
                <a:extLst>
                  <a:ext uri="{FF2B5EF4-FFF2-40B4-BE49-F238E27FC236}">
                    <a16:creationId xmlns:a16="http://schemas.microsoft.com/office/drawing/2014/main" id="{1B38BE59-74CE-4ED8-37C5-91BEFD5E9A64}"/>
                  </a:ext>
                </a:extLst>
              </p:cNvPr>
              <p:cNvGrpSpPr/>
              <p:nvPr/>
            </p:nvGrpSpPr>
            <p:grpSpPr>
              <a:xfrm>
                <a:off x="1093326" y="3733800"/>
                <a:ext cx="6722342" cy="2160639"/>
                <a:chOff x="1366914" y="-1360127"/>
                <a:chExt cx="6722342" cy="216063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3" name="TextBox 482">
                      <a:extLst>
                        <a:ext uri="{FF2B5EF4-FFF2-40B4-BE49-F238E27FC236}">
                          <a16:creationId xmlns:a16="http://schemas.microsoft.com/office/drawing/2014/main" id="{46BB5635-58D7-05CB-704C-2195925D67B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22689" y="-1316666"/>
                      <a:ext cx="37702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/>
                              </a:rPr>
                              <m:t>𝒃</m:t>
                            </m:r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483" name="TextBox 482">
                      <a:extLst>
                        <a:ext uri="{FF2B5EF4-FFF2-40B4-BE49-F238E27FC236}">
                          <a16:creationId xmlns:a16="http://schemas.microsoft.com/office/drawing/2014/main" id="{0E5365F4-0F01-E0AE-38FA-77E1C0BD7BC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22689" y="-1316666"/>
                      <a:ext cx="377026" cy="369332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4" name="TextBox 483">
                      <a:extLst>
                        <a:ext uri="{FF2B5EF4-FFF2-40B4-BE49-F238E27FC236}">
                          <a16:creationId xmlns:a16="http://schemas.microsoft.com/office/drawing/2014/main" id="{4C6F8FE9-6311-7EF3-7244-7622E223D9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66914" y="-641357"/>
                      <a:ext cx="37542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/>
                              </a:rPr>
                              <m:t>𝒗</m:t>
                            </m:r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484" name="TextBox 483">
                      <a:extLst>
                        <a:ext uri="{FF2B5EF4-FFF2-40B4-BE49-F238E27FC236}">
                          <a16:creationId xmlns:a16="http://schemas.microsoft.com/office/drawing/2014/main" id="{6DB9E4FC-C4A3-59FE-C3A4-F94E86BD50F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66914" y="-641357"/>
                      <a:ext cx="375424" cy="369332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5" name="TextBox 484">
                      <a:extLst>
                        <a:ext uri="{FF2B5EF4-FFF2-40B4-BE49-F238E27FC236}">
                          <a16:creationId xmlns:a16="http://schemas.microsoft.com/office/drawing/2014/main" id="{DD1118E6-08FC-6049-D7AF-EB7A674BDC6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28937" y="392668"/>
                      <a:ext cx="38023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/>
                              </a:rPr>
                              <m:t>𝒂</m:t>
                            </m:r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485" name="TextBox 484">
                      <a:extLst>
                        <a:ext uri="{FF2B5EF4-FFF2-40B4-BE49-F238E27FC236}">
                          <a16:creationId xmlns:a16="http://schemas.microsoft.com/office/drawing/2014/main" id="{A6E3F191-D19E-0F66-B04F-9C29E2FE93B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28937" y="392668"/>
                      <a:ext cx="380232" cy="369332"/>
                    </a:xfrm>
                    <a:prstGeom prst="rect">
                      <a:avLst/>
                    </a:prstGeom>
                    <a:blipFill>
                      <a:blip r:embed="rId2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6" name="TextBox 485">
                      <a:extLst>
                        <a:ext uri="{FF2B5EF4-FFF2-40B4-BE49-F238E27FC236}">
                          <a16:creationId xmlns:a16="http://schemas.microsoft.com/office/drawing/2014/main" id="{5D00939B-6C25-FBDE-1299-6E72552F7C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55490" y="-461524"/>
                      <a:ext cx="37061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/>
                              </a:rPr>
                              <m:t>𝒙</m:t>
                            </m:r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486" name="TextBox 485">
                      <a:extLst>
                        <a:ext uri="{FF2B5EF4-FFF2-40B4-BE49-F238E27FC236}">
                          <a16:creationId xmlns:a16="http://schemas.microsoft.com/office/drawing/2014/main" id="{0D855955-E2CF-29D4-103B-B4148DAF0E8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55490" y="-461524"/>
                      <a:ext cx="370614" cy="369332"/>
                    </a:xfrm>
                    <a:prstGeom prst="rect">
                      <a:avLst/>
                    </a:prstGeom>
                    <a:blipFill>
                      <a:blip r:embed="rId2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7" name="TextBox 486">
                      <a:extLst>
                        <a:ext uri="{FF2B5EF4-FFF2-40B4-BE49-F238E27FC236}">
                          <a16:creationId xmlns:a16="http://schemas.microsoft.com/office/drawing/2014/main" id="{D067AE29-FE46-A6DF-D8F0-5979BB2B5C2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61035" y="-1360127"/>
                      <a:ext cx="37542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/>
                              </a:rPr>
                              <m:t>𝒚</m:t>
                            </m:r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487" name="TextBox 486">
                      <a:extLst>
                        <a:ext uri="{FF2B5EF4-FFF2-40B4-BE49-F238E27FC236}">
                          <a16:creationId xmlns:a16="http://schemas.microsoft.com/office/drawing/2014/main" id="{78045042-AF4F-20CA-B4DB-691693CD4CE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61035" y="-1360127"/>
                      <a:ext cx="375423" cy="369332"/>
                    </a:xfrm>
                    <a:prstGeom prst="rect">
                      <a:avLst/>
                    </a:prstGeom>
                    <a:blipFill>
                      <a:blip r:embed="rId27"/>
                      <a:stretch>
                        <a:fillRect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8" name="TextBox 487">
                      <a:extLst>
                        <a:ext uri="{FF2B5EF4-FFF2-40B4-BE49-F238E27FC236}">
                          <a16:creationId xmlns:a16="http://schemas.microsoft.com/office/drawing/2014/main" id="{E9079BB7-681A-863F-18A9-B20305192CF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69109" y="431180"/>
                      <a:ext cx="35618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/>
                              </a:rPr>
                              <m:t>𝒛</m:t>
                            </m:r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488" name="TextBox 487">
                      <a:extLst>
                        <a:ext uri="{FF2B5EF4-FFF2-40B4-BE49-F238E27FC236}">
                          <a16:creationId xmlns:a16="http://schemas.microsoft.com/office/drawing/2014/main" id="{4615148D-9D85-2D23-10AD-A1223A579E1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69109" y="431180"/>
                      <a:ext cx="356187" cy="369332"/>
                    </a:xfrm>
                    <a:prstGeom prst="rect">
                      <a:avLst/>
                    </a:prstGeom>
                    <a:blipFill>
                      <a:blip r:embed="rId2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9" name="TextBox 488">
                      <a:extLst>
                        <a:ext uri="{FF2B5EF4-FFF2-40B4-BE49-F238E27FC236}">
                          <a16:creationId xmlns:a16="http://schemas.microsoft.com/office/drawing/2014/main" id="{732595C3-633E-8DDD-216E-DF013D6C520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59211" y="-693644"/>
                      <a:ext cx="38664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/>
                              </a:rPr>
                              <m:t>𝒖</m:t>
                            </m:r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489" name="TextBox 488">
                      <a:extLst>
                        <a:ext uri="{FF2B5EF4-FFF2-40B4-BE49-F238E27FC236}">
                          <a16:creationId xmlns:a16="http://schemas.microsoft.com/office/drawing/2014/main" id="{542D099F-5AEA-F376-0809-6692A976B59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59211" y="-693644"/>
                      <a:ext cx="386644" cy="369332"/>
                    </a:xfrm>
                    <a:prstGeom prst="rect">
                      <a:avLst/>
                    </a:prstGeom>
                    <a:blipFill>
                      <a:blip r:embed="rId2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0" name="TextBox 489">
                      <a:extLst>
                        <a:ext uri="{FF2B5EF4-FFF2-40B4-BE49-F238E27FC236}">
                          <a16:creationId xmlns:a16="http://schemas.microsoft.com/office/drawing/2014/main" id="{3D30D10D-F759-0EC3-7FF1-E15202ED79D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28445" y="-1150863"/>
                      <a:ext cx="35458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/>
                              </a:rPr>
                              <m:t>𝒄</m:t>
                            </m:r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490" name="TextBox 489">
                      <a:extLst>
                        <a:ext uri="{FF2B5EF4-FFF2-40B4-BE49-F238E27FC236}">
                          <a16:creationId xmlns:a16="http://schemas.microsoft.com/office/drawing/2014/main" id="{DCA068C1-3FB4-C732-FA30-DAA5D7C696B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28445" y="-1150863"/>
                      <a:ext cx="354584" cy="369332"/>
                    </a:xfrm>
                    <a:prstGeom prst="rect">
                      <a:avLst/>
                    </a:prstGeom>
                    <a:blipFill>
                      <a:blip r:embed="rId3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1" name="TextBox 490">
                      <a:extLst>
                        <a:ext uri="{FF2B5EF4-FFF2-40B4-BE49-F238E27FC236}">
                          <a16:creationId xmlns:a16="http://schemas.microsoft.com/office/drawing/2014/main" id="{FC83E78A-F541-581B-F20D-1A8871D854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96200" y="-544559"/>
                      <a:ext cx="39305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/>
                              </a:rPr>
                              <m:t>𝒈</m:t>
                            </m:r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491" name="TextBox 490">
                      <a:extLst>
                        <a:ext uri="{FF2B5EF4-FFF2-40B4-BE49-F238E27FC236}">
                          <a16:creationId xmlns:a16="http://schemas.microsoft.com/office/drawing/2014/main" id="{7DA7C468-B461-B08C-EDAE-F905299AD2D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96200" y="-544559"/>
                      <a:ext cx="393056" cy="369332"/>
                    </a:xfrm>
                    <a:prstGeom prst="rect">
                      <a:avLst/>
                    </a:prstGeom>
                    <a:blipFill>
                      <a:blip r:embed="rId31"/>
                      <a:stretch>
                        <a:fillRect b="-65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2" name="TextBox 491">
                      <a:extLst>
                        <a:ext uri="{FF2B5EF4-FFF2-40B4-BE49-F238E27FC236}">
                          <a16:creationId xmlns:a16="http://schemas.microsoft.com/office/drawing/2014/main" id="{E306F692-2AF8-1768-759A-F258AB6EAA7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94721" y="171558"/>
                      <a:ext cx="38664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/>
                              </a:rPr>
                              <m:t>𝒅</m:t>
                            </m:r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492" name="TextBox 491">
                      <a:extLst>
                        <a:ext uri="{FF2B5EF4-FFF2-40B4-BE49-F238E27FC236}">
                          <a16:creationId xmlns:a16="http://schemas.microsoft.com/office/drawing/2014/main" id="{669E5014-B680-F08F-F425-C15F6B70A98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94721" y="171558"/>
                      <a:ext cx="386644" cy="369332"/>
                    </a:xfrm>
                    <a:prstGeom prst="rect">
                      <a:avLst/>
                    </a:prstGeom>
                    <a:blipFill>
                      <a:blip r:embed="rId3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3" name="TextBox 492">
                    <a:extLst>
                      <a:ext uri="{FF2B5EF4-FFF2-40B4-BE49-F238E27FC236}">
                        <a16:creationId xmlns:a16="http://schemas.microsoft.com/office/drawing/2014/main" id="{5844E63F-68AD-6083-58D0-44DF09AC3B69}"/>
                      </a:ext>
                    </a:extLst>
                  </p:cNvPr>
                  <p:cNvSpPr txBox="1"/>
                  <p:nvPr/>
                </p:nvSpPr>
                <p:spPr>
                  <a:xfrm>
                    <a:off x="4406344" y="5342137"/>
                    <a:ext cx="157626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93" name="TextBox 492">
                    <a:extLst>
                      <a:ext uri="{FF2B5EF4-FFF2-40B4-BE49-F238E27FC236}">
                        <a16:creationId xmlns:a16="http://schemas.microsoft.com/office/drawing/2014/main" id="{5844E63F-68AD-6083-58D0-44DF09AC3B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06344" y="5342137"/>
                    <a:ext cx="1576265" cy="369332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4" name="TextBox 493">
                    <a:extLst>
                      <a:ext uri="{FF2B5EF4-FFF2-40B4-BE49-F238E27FC236}">
                        <a16:creationId xmlns:a16="http://schemas.microsoft.com/office/drawing/2014/main" id="{25197F21-6675-EE6E-D35E-109E9D067098}"/>
                      </a:ext>
                    </a:extLst>
                  </p:cNvPr>
                  <p:cNvSpPr txBox="1"/>
                  <p:nvPr/>
                </p:nvSpPr>
                <p:spPr>
                  <a:xfrm>
                    <a:off x="1872068" y="6058434"/>
                    <a:ext cx="91807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94" name="TextBox 493">
                    <a:extLst>
                      <a:ext uri="{FF2B5EF4-FFF2-40B4-BE49-F238E27FC236}">
                        <a16:creationId xmlns:a16="http://schemas.microsoft.com/office/drawing/2014/main" id="{25197F21-6675-EE6E-D35E-109E9D0670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72068" y="6058434"/>
                    <a:ext cx="918072" cy="369332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5" name="TextBox 494">
                    <a:extLst>
                      <a:ext uri="{FF2B5EF4-FFF2-40B4-BE49-F238E27FC236}">
                        <a16:creationId xmlns:a16="http://schemas.microsoft.com/office/drawing/2014/main" id="{BB29097A-772D-43A1-475A-618B5BD2228D}"/>
                      </a:ext>
                    </a:extLst>
                  </p:cNvPr>
                  <p:cNvSpPr txBox="1"/>
                  <p:nvPr/>
                </p:nvSpPr>
                <p:spPr>
                  <a:xfrm>
                    <a:off x="3853268" y="6024839"/>
                    <a:ext cx="90037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95" name="TextBox 494">
                    <a:extLst>
                      <a:ext uri="{FF2B5EF4-FFF2-40B4-BE49-F238E27FC236}">
                        <a16:creationId xmlns:a16="http://schemas.microsoft.com/office/drawing/2014/main" id="{BB29097A-772D-43A1-475A-618B5BD222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53268" y="6024839"/>
                    <a:ext cx="900375" cy="369332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6" name="TextBox 495">
                    <a:extLst>
                      <a:ext uri="{FF2B5EF4-FFF2-40B4-BE49-F238E27FC236}">
                        <a16:creationId xmlns:a16="http://schemas.microsoft.com/office/drawing/2014/main" id="{B4216BA1-EB83-D25A-67FA-823709A42FB6}"/>
                      </a:ext>
                    </a:extLst>
                  </p:cNvPr>
                  <p:cNvSpPr txBox="1"/>
                  <p:nvPr/>
                </p:nvSpPr>
                <p:spPr>
                  <a:xfrm>
                    <a:off x="5941039" y="5724625"/>
                    <a:ext cx="92454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96" name="TextBox 495">
                    <a:extLst>
                      <a:ext uri="{FF2B5EF4-FFF2-40B4-BE49-F238E27FC236}">
                        <a16:creationId xmlns:a16="http://schemas.microsoft.com/office/drawing/2014/main" id="{B4216BA1-EB83-D25A-67FA-823709A42F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41039" y="5724625"/>
                    <a:ext cx="924548" cy="369332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8" name="TextBox 497">
                    <a:extLst>
                      <a:ext uri="{FF2B5EF4-FFF2-40B4-BE49-F238E27FC236}">
                        <a16:creationId xmlns:a16="http://schemas.microsoft.com/office/drawing/2014/main" id="{93F79B71-7FD3-93D8-F4B2-8F08B36AAED1}"/>
                      </a:ext>
                    </a:extLst>
                  </p:cNvPr>
                  <p:cNvSpPr txBox="1"/>
                  <p:nvPr/>
                </p:nvSpPr>
                <p:spPr>
                  <a:xfrm>
                    <a:off x="5884813" y="4588679"/>
                    <a:ext cx="89729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98" name="TextBox 497">
                    <a:extLst>
                      <a:ext uri="{FF2B5EF4-FFF2-40B4-BE49-F238E27FC236}">
                        <a16:creationId xmlns:a16="http://schemas.microsoft.com/office/drawing/2014/main" id="{93F79B71-7FD3-93D8-F4B2-8F08B36AAE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4813" y="4588679"/>
                    <a:ext cx="897297" cy="369332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9" name="TextBox 498">
                    <a:extLst>
                      <a:ext uri="{FF2B5EF4-FFF2-40B4-BE49-F238E27FC236}">
                        <a16:creationId xmlns:a16="http://schemas.microsoft.com/office/drawing/2014/main" id="{22F99CDC-8969-783A-2021-3A073E6138F7}"/>
                      </a:ext>
                    </a:extLst>
                  </p:cNvPr>
                  <p:cNvSpPr txBox="1"/>
                  <p:nvPr/>
                </p:nvSpPr>
                <p:spPr>
                  <a:xfrm>
                    <a:off x="911933" y="5212919"/>
                    <a:ext cx="91595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99" name="TextBox 498">
                    <a:extLst>
                      <a:ext uri="{FF2B5EF4-FFF2-40B4-BE49-F238E27FC236}">
                        <a16:creationId xmlns:a16="http://schemas.microsoft.com/office/drawing/2014/main" id="{22F99CDC-8969-783A-2021-3A073E6138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1933" y="5212919"/>
                    <a:ext cx="915956" cy="369332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0" name="TextBox 499">
                    <a:extLst>
                      <a:ext uri="{FF2B5EF4-FFF2-40B4-BE49-F238E27FC236}">
                        <a16:creationId xmlns:a16="http://schemas.microsoft.com/office/drawing/2014/main" id="{EAFBD980-7F84-4C6B-76B6-CD46C96FF2A2}"/>
                      </a:ext>
                    </a:extLst>
                  </p:cNvPr>
                  <p:cNvSpPr txBox="1"/>
                  <p:nvPr/>
                </p:nvSpPr>
                <p:spPr>
                  <a:xfrm>
                    <a:off x="1890049" y="4372972"/>
                    <a:ext cx="91428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00" name="TextBox 499">
                    <a:extLst>
                      <a:ext uri="{FF2B5EF4-FFF2-40B4-BE49-F238E27FC236}">
                        <a16:creationId xmlns:a16="http://schemas.microsoft.com/office/drawing/2014/main" id="{EAFBD980-7F84-4C6B-76B6-CD46C96FF2A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90049" y="4372972"/>
                    <a:ext cx="914289" cy="369332"/>
                  </a:xfrm>
                  <a:prstGeom prst="rect">
                    <a:avLst/>
                  </a:prstGeom>
                  <a:blipFill>
                    <a:blip r:embed="rId39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1" name="TextBox 500">
                    <a:extLst>
                      <a:ext uri="{FF2B5EF4-FFF2-40B4-BE49-F238E27FC236}">
                        <a16:creationId xmlns:a16="http://schemas.microsoft.com/office/drawing/2014/main" id="{C8ECD075-50CD-5C1B-B0EC-53C1425B5035}"/>
                      </a:ext>
                    </a:extLst>
                  </p:cNvPr>
                  <p:cNvSpPr txBox="1"/>
                  <p:nvPr/>
                </p:nvSpPr>
                <p:spPr>
                  <a:xfrm>
                    <a:off x="2809676" y="5183048"/>
                    <a:ext cx="91460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01" name="TextBox 500">
                    <a:extLst>
                      <a:ext uri="{FF2B5EF4-FFF2-40B4-BE49-F238E27FC236}">
                        <a16:creationId xmlns:a16="http://schemas.microsoft.com/office/drawing/2014/main" id="{C8ECD075-50CD-5C1B-B0EC-53C1425B50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09676" y="5183048"/>
                    <a:ext cx="914609" cy="369332"/>
                  </a:xfrm>
                  <a:prstGeom prst="rect">
                    <a:avLst/>
                  </a:prstGeom>
                  <a:blipFill>
                    <a:blip r:embed="rId40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2" name="TextBox 501">
                    <a:extLst>
                      <a:ext uri="{FF2B5EF4-FFF2-40B4-BE49-F238E27FC236}">
                        <a16:creationId xmlns:a16="http://schemas.microsoft.com/office/drawing/2014/main" id="{4A681BA0-5179-16C4-DA48-799DD1567312}"/>
                      </a:ext>
                    </a:extLst>
                  </p:cNvPr>
                  <p:cNvSpPr txBox="1"/>
                  <p:nvPr/>
                </p:nvSpPr>
                <p:spPr>
                  <a:xfrm>
                    <a:off x="3776963" y="4279194"/>
                    <a:ext cx="91800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02" name="TextBox 501">
                    <a:extLst>
                      <a:ext uri="{FF2B5EF4-FFF2-40B4-BE49-F238E27FC236}">
                        <a16:creationId xmlns:a16="http://schemas.microsoft.com/office/drawing/2014/main" id="{4A681BA0-5179-16C4-DA48-799DD15673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76963" y="4279194"/>
                    <a:ext cx="918008" cy="369332"/>
                  </a:xfrm>
                  <a:prstGeom prst="rect">
                    <a:avLst/>
                  </a:prstGeom>
                  <a:blipFill>
                    <a:blip r:embed="rId41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38342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3F45B3-3844-37F8-26B2-DA940F84F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7D3F34-CCFE-4664-990B-25D48250FF76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AE2C7635-2170-53E3-C906-114C5A0E0865}"/>
              </a:ext>
            </a:extLst>
          </p:cNvPr>
          <p:cNvGrpSpPr/>
          <p:nvPr/>
        </p:nvGrpSpPr>
        <p:grpSpPr>
          <a:xfrm>
            <a:off x="533400" y="2148850"/>
            <a:ext cx="6900900" cy="2270750"/>
            <a:chOff x="685800" y="2146673"/>
            <a:chExt cx="6900900" cy="227075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B7A8A91A-69F6-8144-6107-C35BBA012E6B}"/>
                </a:ext>
              </a:extLst>
            </p:cNvPr>
            <p:cNvSpPr/>
            <p:nvPr/>
          </p:nvSpPr>
          <p:spPr>
            <a:xfrm>
              <a:off x="1414500" y="3048000"/>
              <a:ext cx="152400" cy="152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2C21336-0FED-7E6D-4907-B87C250B65EF}"/>
                </a:ext>
              </a:extLst>
            </p:cNvPr>
            <p:cNvSpPr/>
            <p:nvPr/>
          </p:nvSpPr>
          <p:spPr>
            <a:xfrm>
              <a:off x="2252700" y="3886200"/>
              <a:ext cx="152400" cy="152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9DE60689-3C7B-4F09-C440-E1EC1CB24243}"/>
                </a:ext>
              </a:extLst>
            </p:cNvPr>
            <p:cNvSpPr/>
            <p:nvPr/>
          </p:nvSpPr>
          <p:spPr>
            <a:xfrm>
              <a:off x="2328900" y="2209800"/>
              <a:ext cx="152400" cy="152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2504AD66-4182-A4C8-E989-9C1C5B911354}"/>
                </a:ext>
              </a:extLst>
            </p:cNvPr>
            <p:cNvSpPr/>
            <p:nvPr/>
          </p:nvSpPr>
          <p:spPr>
            <a:xfrm>
              <a:off x="4157700" y="2209800"/>
              <a:ext cx="152400" cy="152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662C766B-542B-586E-D196-FFC2AA502772}"/>
                </a:ext>
              </a:extLst>
            </p:cNvPr>
            <p:cNvSpPr/>
            <p:nvPr/>
          </p:nvSpPr>
          <p:spPr>
            <a:xfrm>
              <a:off x="4157700" y="3860180"/>
              <a:ext cx="152400" cy="152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E9B4FD31-EBD7-450E-05B9-A4ADA56E1138}"/>
                </a:ext>
              </a:extLst>
            </p:cNvPr>
            <p:cNvSpPr/>
            <p:nvPr/>
          </p:nvSpPr>
          <p:spPr>
            <a:xfrm>
              <a:off x="5148300" y="2971800"/>
              <a:ext cx="152400" cy="152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9E8AC524-8D45-57DC-DED5-A1EE1C95AF7E}"/>
                </a:ext>
              </a:extLst>
            </p:cNvPr>
            <p:cNvSpPr/>
            <p:nvPr/>
          </p:nvSpPr>
          <p:spPr>
            <a:xfrm>
              <a:off x="6291300" y="2438400"/>
              <a:ext cx="152400" cy="152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79DB934A-BEE1-0D49-4D27-AADD378FEB1A}"/>
                </a:ext>
              </a:extLst>
            </p:cNvPr>
            <p:cNvSpPr/>
            <p:nvPr/>
          </p:nvSpPr>
          <p:spPr>
            <a:xfrm>
              <a:off x="6367500" y="3581400"/>
              <a:ext cx="152400" cy="152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61512F04-0508-FD05-C575-71BFBA8E9F54}"/>
                </a:ext>
              </a:extLst>
            </p:cNvPr>
            <p:cNvSpPr/>
            <p:nvPr/>
          </p:nvSpPr>
          <p:spPr>
            <a:xfrm>
              <a:off x="7434300" y="2971800"/>
              <a:ext cx="152400" cy="152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EC4A2F09-B907-F3F5-410C-205BBB39FD66}"/>
                </a:ext>
              </a:extLst>
            </p:cNvPr>
            <p:cNvSpPr/>
            <p:nvPr/>
          </p:nvSpPr>
          <p:spPr>
            <a:xfrm>
              <a:off x="3243300" y="3048000"/>
              <a:ext cx="152400" cy="152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FB8937D3-0CB9-B3A1-2A18-3A979AA1A780}"/>
                </a:ext>
              </a:extLst>
            </p:cNvPr>
            <p:cNvCxnSpPr>
              <a:cxnSpLocks/>
              <a:stCxn id="2" idx="5"/>
              <a:endCxn id="3" idx="1"/>
            </p:cNvCxnSpPr>
            <p:nvPr/>
          </p:nvCxnSpPr>
          <p:spPr>
            <a:xfrm>
              <a:off x="1544582" y="3178082"/>
              <a:ext cx="730436" cy="7304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8E90A759-5E70-A4ED-FA2D-04623B957A27}"/>
                </a:ext>
              </a:extLst>
            </p:cNvPr>
            <p:cNvCxnSpPr>
              <a:cxnSpLocks/>
              <a:stCxn id="2" idx="7"/>
              <a:endCxn id="210" idx="3"/>
            </p:cNvCxnSpPr>
            <p:nvPr/>
          </p:nvCxnSpPr>
          <p:spPr>
            <a:xfrm flipV="1">
              <a:off x="1544582" y="2339882"/>
              <a:ext cx="806636" cy="7304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39CD4FE1-3567-2121-9B92-75CA0F8818F2}"/>
                </a:ext>
              </a:extLst>
            </p:cNvPr>
            <p:cNvCxnSpPr>
              <a:cxnSpLocks/>
              <a:stCxn id="217" idx="1"/>
              <a:endCxn id="210" idx="5"/>
            </p:cNvCxnSpPr>
            <p:nvPr/>
          </p:nvCxnSpPr>
          <p:spPr>
            <a:xfrm flipH="1" flipV="1">
              <a:off x="2458982" y="2339882"/>
              <a:ext cx="806636" cy="7304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96908674-C3B5-C0C6-3050-2630EABE9A0C}"/>
                </a:ext>
              </a:extLst>
            </p:cNvPr>
            <p:cNvCxnSpPr>
              <a:cxnSpLocks/>
              <a:stCxn id="217" idx="7"/>
              <a:endCxn id="211" idx="3"/>
            </p:cNvCxnSpPr>
            <p:nvPr/>
          </p:nvCxnSpPr>
          <p:spPr>
            <a:xfrm flipV="1">
              <a:off x="3373382" y="2339882"/>
              <a:ext cx="806636" cy="7304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F9E3C69B-7F42-4057-90AB-22DF3E2E4ED6}"/>
                </a:ext>
              </a:extLst>
            </p:cNvPr>
            <p:cNvCxnSpPr>
              <a:cxnSpLocks/>
              <a:stCxn id="3" idx="7"/>
              <a:endCxn id="212" idx="2"/>
            </p:cNvCxnSpPr>
            <p:nvPr/>
          </p:nvCxnSpPr>
          <p:spPr>
            <a:xfrm>
              <a:off x="2382782" y="3908518"/>
              <a:ext cx="1774918" cy="2786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8126D753-22EF-CE5D-7A71-88E56EA59974}"/>
                </a:ext>
              </a:extLst>
            </p:cNvPr>
            <p:cNvCxnSpPr>
              <a:cxnSpLocks/>
              <a:stCxn id="3" idx="7"/>
              <a:endCxn id="217" idx="3"/>
            </p:cNvCxnSpPr>
            <p:nvPr/>
          </p:nvCxnSpPr>
          <p:spPr>
            <a:xfrm flipV="1">
              <a:off x="2382782" y="3178082"/>
              <a:ext cx="882836" cy="7304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8E379E46-7255-8C28-582C-5A83C0DAD899}"/>
                </a:ext>
              </a:extLst>
            </p:cNvPr>
            <p:cNvCxnSpPr>
              <a:cxnSpLocks/>
              <a:stCxn id="211" idx="5"/>
              <a:endCxn id="213" idx="1"/>
            </p:cNvCxnSpPr>
            <p:nvPr/>
          </p:nvCxnSpPr>
          <p:spPr>
            <a:xfrm>
              <a:off x="4287782" y="2339882"/>
              <a:ext cx="882836" cy="6542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136FD238-ECF1-BC2F-311F-887A3137AB17}"/>
                </a:ext>
              </a:extLst>
            </p:cNvPr>
            <p:cNvCxnSpPr>
              <a:cxnSpLocks/>
              <a:stCxn id="212" idx="7"/>
              <a:endCxn id="213" idx="3"/>
            </p:cNvCxnSpPr>
            <p:nvPr/>
          </p:nvCxnSpPr>
          <p:spPr>
            <a:xfrm flipV="1">
              <a:off x="4287782" y="3101882"/>
              <a:ext cx="882836" cy="78061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7532DE0-0405-D92D-A565-3C445C4CF2F6}"/>
                </a:ext>
              </a:extLst>
            </p:cNvPr>
            <p:cNvCxnSpPr>
              <a:cxnSpLocks/>
              <a:stCxn id="212" idx="1"/>
              <a:endCxn id="217" idx="5"/>
            </p:cNvCxnSpPr>
            <p:nvPr/>
          </p:nvCxnSpPr>
          <p:spPr>
            <a:xfrm flipH="1" flipV="1">
              <a:off x="3373382" y="3178082"/>
              <a:ext cx="806636" cy="70441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8FA4AE1A-4181-599A-8A4D-4B234B10F6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8982" y="2286000"/>
              <a:ext cx="1721036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2ABC37E9-185A-6003-74D8-716D675EE2F8}"/>
                </a:ext>
              </a:extLst>
            </p:cNvPr>
            <p:cNvCxnSpPr>
              <a:cxnSpLocks/>
              <a:stCxn id="214" idx="3"/>
              <a:endCxn id="213" idx="6"/>
            </p:cNvCxnSpPr>
            <p:nvPr/>
          </p:nvCxnSpPr>
          <p:spPr>
            <a:xfrm flipH="1">
              <a:off x="5300700" y="2568482"/>
              <a:ext cx="1012918" cy="47951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CA4460C7-3527-9445-24EF-AE67970E8216}"/>
                </a:ext>
              </a:extLst>
            </p:cNvPr>
            <p:cNvCxnSpPr>
              <a:cxnSpLocks/>
              <a:stCxn id="216" idx="1"/>
              <a:endCxn id="214" idx="5"/>
            </p:cNvCxnSpPr>
            <p:nvPr/>
          </p:nvCxnSpPr>
          <p:spPr>
            <a:xfrm flipH="1" flipV="1">
              <a:off x="6421382" y="2568482"/>
              <a:ext cx="1035236" cy="4256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C731AAC-611B-FF84-E57C-65FFC9216865}"/>
                </a:ext>
              </a:extLst>
            </p:cNvPr>
            <p:cNvCxnSpPr>
              <a:cxnSpLocks/>
              <a:stCxn id="215" idx="2"/>
              <a:endCxn id="213" idx="5"/>
            </p:cNvCxnSpPr>
            <p:nvPr/>
          </p:nvCxnSpPr>
          <p:spPr>
            <a:xfrm flipH="1" flipV="1">
              <a:off x="5278382" y="3101882"/>
              <a:ext cx="1089118" cy="55571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90C71528-E9BF-8DFF-E791-DCFD2BA0A384}"/>
                </a:ext>
              </a:extLst>
            </p:cNvPr>
            <p:cNvCxnSpPr>
              <a:cxnSpLocks/>
              <a:stCxn id="215" idx="6"/>
              <a:endCxn id="216" idx="3"/>
            </p:cNvCxnSpPr>
            <p:nvPr/>
          </p:nvCxnSpPr>
          <p:spPr>
            <a:xfrm flipV="1">
              <a:off x="6519900" y="3101882"/>
              <a:ext cx="936718" cy="55571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AB1FBD21-386A-A950-BD2F-647C64932E03}"/>
                </a:ext>
              </a:extLst>
            </p:cNvPr>
            <p:cNvCxnSpPr>
              <a:cxnSpLocks/>
              <a:stCxn id="212" idx="0"/>
              <a:endCxn id="211" idx="4"/>
            </p:cNvCxnSpPr>
            <p:nvPr/>
          </p:nvCxnSpPr>
          <p:spPr>
            <a:xfrm flipV="1">
              <a:off x="4233900" y="2362200"/>
              <a:ext cx="0" cy="149798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AC4C7B78-86DE-1F36-C039-F11DC1AE461B}"/>
                </a:ext>
              </a:extLst>
            </p:cNvPr>
            <p:cNvGrpSpPr/>
            <p:nvPr/>
          </p:nvGrpSpPr>
          <p:grpSpPr>
            <a:xfrm rot="16686468">
              <a:off x="4027780" y="2974710"/>
              <a:ext cx="437629" cy="279410"/>
              <a:chOff x="2933700" y="4038600"/>
              <a:chExt cx="723900" cy="439550"/>
            </a:xfrm>
          </p:grpSpPr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A11FAB69-66BE-AB2D-CA3F-4AB628D59D2C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4CCD4A56-DDE0-7773-6B0E-D8489D079893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id="{D1A79119-0EC7-E5ED-F422-EB2B98B89882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7BB50054-F0C2-D67C-06DD-A65E6A44A4AE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19876AB9-A4B4-3B5E-0BD0-A38CCD987BFF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DA93BA64-D0D4-5E9E-64E7-29EAE7DA51D6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Straight Connector 251">
                  <a:extLst>
                    <a:ext uri="{FF2B5EF4-FFF2-40B4-BE49-F238E27FC236}">
                      <a16:creationId xmlns:a16="http://schemas.microsoft.com/office/drawing/2014/main" id="{EA5629E5-C7D5-5C0C-E8CF-D47EFDEB1E20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id="{311673F9-C1EA-DEDC-A2CB-5BBE4ACAE847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>
                  <a:extLst>
                    <a:ext uri="{FF2B5EF4-FFF2-40B4-BE49-F238E27FC236}">
                      <a16:creationId xmlns:a16="http://schemas.microsoft.com/office/drawing/2014/main" id="{464AF6C8-B662-F130-A2AB-BD3310D609B6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>
                  <a:extLst>
                    <a:ext uri="{FF2B5EF4-FFF2-40B4-BE49-F238E27FC236}">
                      <a16:creationId xmlns:a16="http://schemas.microsoft.com/office/drawing/2014/main" id="{0E898218-9E88-B766-84A2-3677B024480A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>
                  <a:extLst>
                    <a:ext uri="{FF2B5EF4-FFF2-40B4-BE49-F238E27FC236}">
                      <a16:creationId xmlns:a16="http://schemas.microsoft.com/office/drawing/2014/main" id="{B650DD26-1140-F611-B726-F570946F2798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563E0DF2-DAEB-75A8-1A1D-FD7AB29973F0}"/>
                </a:ext>
              </a:extLst>
            </p:cNvPr>
            <p:cNvGrpSpPr/>
            <p:nvPr/>
          </p:nvGrpSpPr>
          <p:grpSpPr>
            <a:xfrm rot="19378890">
              <a:off x="3583940" y="2550948"/>
              <a:ext cx="437629" cy="279410"/>
              <a:chOff x="2933700" y="4038600"/>
              <a:chExt cx="723900" cy="439550"/>
            </a:xfrm>
          </p:grpSpPr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7B09D2E9-7210-75F8-B903-CDB32F0877DC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1" name="Group 260">
                <a:extLst>
                  <a:ext uri="{FF2B5EF4-FFF2-40B4-BE49-F238E27FC236}">
                    <a16:creationId xmlns:a16="http://schemas.microsoft.com/office/drawing/2014/main" id="{3F1E8ED7-3DE6-6795-77F6-650B06842E95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608FC7EE-8DFB-B1AB-3824-C74F464AA060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id="{1481EFBA-CDB7-FF0E-C62C-A645A6ED8889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>
                  <a:extLst>
                    <a:ext uri="{FF2B5EF4-FFF2-40B4-BE49-F238E27FC236}">
                      <a16:creationId xmlns:a16="http://schemas.microsoft.com/office/drawing/2014/main" id="{06934E93-A5B2-74F5-31ED-8172D452468B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CE5F9832-548E-6978-37D8-0923742360FC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6B8EE225-710D-EBC7-9666-AE7914B0F6F1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6D6A47C5-A154-D534-521C-FED1ABAD4B38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71280510-6754-1A58-6708-D38A7C053180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36CC7B8D-CF53-15A2-063C-02C74A790BA3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221A87FD-C880-63D5-3D90-0E870352BAC4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5827273C-E425-CE1B-5473-F89D6F7E5E3D}"/>
                </a:ext>
              </a:extLst>
            </p:cNvPr>
            <p:cNvGrpSpPr/>
            <p:nvPr/>
          </p:nvGrpSpPr>
          <p:grpSpPr>
            <a:xfrm rot="19378890">
              <a:off x="1759309" y="2512606"/>
              <a:ext cx="437629" cy="279410"/>
              <a:chOff x="2933700" y="4038600"/>
              <a:chExt cx="723900" cy="439550"/>
            </a:xfrm>
          </p:grpSpPr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98BBCA1A-5C83-D27A-4F89-F1B530380841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73" name="Group 272">
                <a:extLst>
                  <a:ext uri="{FF2B5EF4-FFF2-40B4-BE49-F238E27FC236}">
                    <a16:creationId xmlns:a16="http://schemas.microsoft.com/office/drawing/2014/main" id="{29D5FE1A-78C2-F75D-64A8-6F0456ACCE58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274" name="Straight Connector 273">
                  <a:extLst>
                    <a:ext uri="{FF2B5EF4-FFF2-40B4-BE49-F238E27FC236}">
                      <a16:creationId xmlns:a16="http://schemas.microsoft.com/office/drawing/2014/main" id="{01A80D2D-C42E-82DD-7BE0-4BD65FF731EF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85D67842-46A0-B8A0-25CE-54BC6F1FA704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>
                  <a:extLst>
                    <a:ext uri="{FF2B5EF4-FFF2-40B4-BE49-F238E27FC236}">
                      <a16:creationId xmlns:a16="http://schemas.microsoft.com/office/drawing/2014/main" id="{E69FC92C-7852-007C-9621-8A091B0A4A32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>
                  <a:extLst>
                    <a:ext uri="{FF2B5EF4-FFF2-40B4-BE49-F238E27FC236}">
                      <a16:creationId xmlns:a16="http://schemas.microsoft.com/office/drawing/2014/main" id="{A383EB5B-CE52-8FB9-FAA7-A7307A6463AB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>
                  <a:extLst>
                    <a:ext uri="{FF2B5EF4-FFF2-40B4-BE49-F238E27FC236}">
                      <a16:creationId xmlns:a16="http://schemas.microsoft.com/office/drawing/2014/main" id="{EA08ACE8-0034-7C47-386B-278F8C948D44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Straight Connector 278">
                  <a:extLst>
                    <a:ext uri="{FF2B5EF4-FFF2-40B4-BE49-F238E27FC236}">
                      <a16:creationId xmlns:a16="http://schemas.microsoft.com/office/drawing/2014/main" id="{0064BA3D-0E12-30C3-315B-11A6C5C228FF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ABEB1477-590D-A126-E991-575332796A72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>
                  <a:extLst>
                    <a:ext uri="{FF2B5EF4-FFF2-40B4-BE49-F238E27FC236}">
                      <a16:creationId xmlns:a16="http://schemas.microsoft.com/office/drawing/2014/main" id="{E6851194-2DDF-5FDB-FF73-7AAB5B8D90CE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>
                  <a:extLst>
                    <a:ext uri="{FF2B5EF4-FFF2-40B4-BE49-F238E27FC236}">
                      <a16:creationId xmlns:a16="http://schemas.microsoft.com/office/drawing/2014/main" id="{42EA5A37-5F5D-F0B5-D2C0-577505E49A71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1E599DE0-00F5-4A7F-A209-7F44F84670D8}"/>
                </a:ext>
              </a:extLst>
            </p:cNvPr>
            <p:cNvGrpSpPr/>
            <p:nvPr/>
          </p:nvGrpSpPr>
          <p:grpSpPr>
            <a:xfrm rot="19378890">
              <a:off x="2613262" y="3350806"/>
              <a:ext cx="437629" cy="279410"/>
              <a:chOff x="2933700" y="4038600"/>
              <a:chExt cx="723900" cy="439550"/>
            </a:xfrm>
          </p:grpSpPr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0BA30AAA-6599-77F6-2BED-A61C22FC71DB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5" name="Group 284">
                <a:extLst>
                  <a:ext uri="{FF2B5EF4-FFF2-40B4-BE49-F238E27FC236}">
                    <a16:creationId xmlns:a16="http://schemas.microsoft.com/office/drawing/2014/main" id="{0DD631DD-CB50-4047-AF63-B2A4784FA4B4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286" name="Straight Connector 285">
                  <a:extLst>
                    <a:ext uri="{FF2B5EF4-FFF2-40B4-BE49-F238E27FC236}">
                      <a16:creationId xmlns:a16="http://schemas.microsoft.com/office/drawing/2014/main" id="{FF44A296-8457-522D-B4DC-96F8C35B1C50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>
                  <a:extLst>
                    <a:ext uri="{FF2B5EF4-FFF2-40B4-BE49-F238E27FC236}">
                      <a16:creationId xmlns:a16="http://schemas.microsoft.com/office/drawing/2014/main" id="{75151512-53CD-1069-4BC0-56B1069AC939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>
                  <a:extLst>
                    <a:ext uri="{FF2B5EF4-FFF2-40B4-BE49-F238E27FC236}">
                      <a16:creationId xmlns:a16="http://schemas.microsoft.com/office/drawing/2014/main" id="{9BA68F11-8D4E-904C-5C84-FB58EFACE226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9C2E80B9-E45D-7DEF-256C-8454ADF20545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951005A1-BAB0-3A2B-5FAD-035A1E630E5B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4AACB265-DE0C-44C9-D3CA-10E32A89DA0E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9D852C20-EE6E-AA7E-B26F-92A95043DF7A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>
                  <a:extLst>
                    <a:ext uri="{FF2B5EF4-FFF2-40B4-BE49-F238E27FC236}">
                      <a16:creationId xmlns:a16="http://schemas.microsoft.com/office/drawing/2014/main" id="{ACAD3622-DAF5-CE64-A1A1-463AB4052E0A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>
                  <a:extLst>
                    <a:ext uri="{FF2B5EF4-FFF2-40B4-BE49-F238E27FC236}">
                      <a16:creationId xmlns:a16="http://schemas.microsoft.com/office/drawing/2014/main" id="{303146B6-80C1-6061-297D-66145A9038B9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5" name="Group 294">
              <a:extLst>
                <a:ext uri="{FF2B5EF4-FFF2-40B4-BE49-F238E27FC236}">
                  <a16:creationId xmlns:a16="http://schemas.microsoft.com/office/drawing/2014/main" id="{FBF9143F-05E6-26F2-C299-DCB8CBBA3D92}"/>
                </a:ext>
              </a:extLst>
            </p:cNvPr>
            <p:cNvGrpSpPr/>
            <p:nvPr/>
          </p:nvGrpSpPr>
          <p:grpSpPr>
            <a:xfrm rot="209594">
              <a:off x="3026165" y="3747618"/>
              <a:ext cx="437629" cy="279410"/>
              <a:chOff x="2933700" y="4038600"/>
              <a:chExt cx="723900" cy="439550"/>
            </a:xfrm>
          </p:grpSpPr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9A8815C5-A26C-F62F-1E16-177759FB36A4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97" name="Group 296">
                <a:extLst>
                  <a:ext uri="{FF2B5EF4-FFF2-40B4-BE49-F238E27FC236}">
                    <a16:creationId xmlns:a16="http://schemas.microsoft.com/office/drawing/2014/main" id="{70AF017E-491A-B4DA-4F90-2F21FBB3A3FD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298" name="Straight Connector 297">
                  <a:extLst>
                    <a:ext uri="{FF2B5EF4-FFF2-40B4-BE49-F238E27FC236}">
                      <a16:creationId xmlns:a16="http://schemas.microsoft.com/office/drawing/2014/main" id="{06E9BBD0-8A54-5062-CB00-2C1234EC8DC6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1250B629-501C-F717-8042-5A7DDDF8223F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3BDB7122-7577-4ACE-A017-C40AD4587C5F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38FC5B11-522A-97C3-6053-9FBF5601D1F7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0BCA55F1-6E50-C96E-6695-E9D817E6DE00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E28A7CB3-F350-95AD-DAE8-04D66AF0712E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11DDDDAE-66FC-344D-1C9C-A227D532E7B7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F39C31B8-B517-91B7-0467-E49CB5D3953F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201B50DA-9408-A906-815E-599A842142BE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EE6F8787-B924-FA19-6093-C87847A63E2C}"/>
                </a:ext>
              </a:extLst>
            </p:cNvPr>
            <p:cNvGrpSpPr/>
            <p:nvPr/>
          </p:nvGrpSpPr>
          <p:grpSpPr>
            <a:xfrm rot="2742835">
              <a:off x="3533690" y="3339906"/>
              <a:ext cx="437629" cy="279410"/>
              <a:chOff x="2933700" y="4038600"/>
              <a:chExt cx="723900" cy="439550"/>
            </a:xfrm>
          </p:grpSpPr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DE6A02D5-EF96-571A-AFCE-A3849E0F9ED7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9" name="Group 308">
                <a:extLst>
                  <a:ext uri="{FF2B5EF4-FFF2-40B4-BE49-F238E27FC236}">
                    <a16:creationId xmlns:a16="http://schemas.microsoft.com/office/drawing/2014/main" id="{3371DE70-897A-0982-956E-1BEB9DFD1CA9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0895F231-A4C2-DCF7-8240-A7B5A4BF9277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42CF66AD-3E94-601F-5AFE-1D90588E2648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1E1F8DE1-2F52-0138-11EF-7665BFC6E583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Straight Connector 312">
                  <a:extLst>
                    <a:ext uri="{FF2B5EF4-FFF2-40B4-BE49-F238E27FC236}">
                      <a16:creationId xmlns:a16="http://schemas.microsoft.com/office/drawing/2014/main" id="{88F6B50C-0DB7-159C-3461-E93D27B657C9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EF78ECA0-6FCF-3AED-1D9B-F59C48ADAF86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293ECBDD-DB03-C4DF-2DA9-D127E9E8DE97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F9843761-7BF5-1CC6-D843-8205E91A6487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97E3862E-858E-34DF-F79B-10821F000E17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F47B4013-001E-B3E2-7BEA-6AA8A689E2E5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37355FA7-3A83-47AE-F322-F7DD8B0EE5EA}"/>
                </a:ext>
              </a:extLst>
            </p:cNvPr>
            <p:cNvGrpSpPr/>
            <p:nvPr/>
          </p:nvGrpSpPr>
          <p:grpSpPr>
            <a:xfrm rot="2742835">
              <a:off x="2695490" y="2577906"/>
              <a:ext cx="437629" cy="279410"/>
              <a:chOff x="2933700" y="4038600"/>
              <a:chExt cx="723900" cy="439550"/>
            </a:xfrm>
          </p:grpSpPr>
          <p:sp>
            <p:nvSpPr>
              <p:cNvPr id="320" name="Rectangle 319">
                <a:extLst>
                  <a:ext uri="{FF2B5EF4-FFF2-40B4-BE49-F238E27FC236}">
                    <a16:creationId xmlns:a16="http://schemas.microsoft.com/office/drawing/2014/main" id="{877FAAAA-AF9E-0570-55E4-DF3A49655D20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1" name="Group 320">
                <a:extLst>
                  <a:ext uri="{FF2B5EF4-FFF2-40B4-BE49-F238E27FC236}">
                    <a16:creationId xmlns:a16="http://schemas.microsoft.com/office/drawing/2014/main" id="{794FDA86-AA1E-412F-F5BB-D092CD64FCE9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84667525-91B7-4DC3-769D-D8A8F257BE03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Straight Connector 322">
                  <a:extLst>
                    <a:ext uri="{FF2B5EF4-FFF2-40B4-BE49-F238E27FC236}">
                      <a16:creationId xmlns:a16="http://schemas.microsoft.com/office/drawing/2014/main" id="{296A8368-2CBD-3B1A-64E8-3B2B03923AEE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12B8B625-7AC4-2FF9-B20A-1C266091C3FD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C21818EE-3BBF-9879-B4FA-34DDEBD6AAD7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624BA0C9-7B93-9E2D-1E55-FBF24548845C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>
                  <a:extLst>
                    <a:ext uri="{FF2B5EF4-FFF2-40B4-BE49-F238E27FC236}">
                      <a16:creationId xmlns:a16="http://schemas.microsoft.com/office/drawing/2014/main" id="{DBA00B32-EA19-37AD-9378-848D4C5602F1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CB17CA8E-29E2-1616-82C7-50F868F70394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28">
                  <a:extLst>
                    <a:ext uri="{FF2B5EF4-FFF2-40B4-BE49-F238E27FC236}">
                      <a16:creationId xmlns:a16="http://schemas.microsoft.com/office/drawing/2014/main" id="{6300198C-C180-D198-CA65-F232B75B4D79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>
                  <a:extLst>
                    <a:ext uri="{FF2B5EF4-FFF2-40B4-BE49-F238E27FC236}">
                      <a16:creationId xmlns:a16="http://schemas.microsoft.com/office/drawing/2014/main" id="{1DD810E1-8D11-B895-90BB-07BFBF8E1A02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92C32897-A920-4762-28E1-D6BCD70DAA9B}"/>
                </a:ext>
              </a:extLst>
            </p:cNvPr>
            <p:cNvGrpSpPr/>
            <p:nvPr/>
          </p:nvGrpSpPr>
          <p:grpSpPr>
            <a:xfrm rot="3156239">
              <a:off x="1677081" y="3339906"/>
              <a:ext cx="437629" cy="279410"/>
              <a:chOff x="2933700" y="4038600"/>
              <a:chExt cx="723900" cy="439550"/>
            </a:xfrm>
          </p:grpSpPr>
          <p:sp>
            <p:nvSpPr>
              <p:cNvPr id="332" name="Rectangle 331">
                <a:extLst>
                  <a:ext uri="{FF2B5EF4-FFF2-40B4-BE49-F238E27FC236}">
                    <a16:creationId xmlns:a16="http://schemas.microsoft.com/office/drawing/2014/main" id="{DE4A19D1-D790-364B-33C1-98C3B3C382B3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3" name="Group 332">
                <a:extLst>
                  <a:ext uri="{FF2B5EF4-FFF2-40B4-BE49-F238E27FC236}">
                    <a16:creationId xmlns:a16="http://schemas.microsoft.com/office/drawing/2014/main" id="{F3280A44-2F7C-D8E9-B684-C3D59CB85A6E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A3A8937C-8F37-16E8-F996-8267880042E7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A60BA42C-396C-8E7B-0CFD-B7EAB7FF4951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94CC11EB-2B21-4EFA-1D5C-93914A0AEC6D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020F7B83-C905-DA10-3D7C-B7BE49FFCEE3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F945697E-D0CC-706C-C4B9-64B3390A7FC9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9" name="Straight Connector 338">
                  <a:extLst>
                    <a:ext uri="{FF2B5EF4-FFF2-40B4-BE49-F238E27FC236}">
                      <a16:creationId xmlns:a16="http://schemas.microsoft.com/office/drawing/2014/main" id="{97E95797-39CA-C3FF-9F75-7E8C018E309B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339">
                  <a:extLst>
                    <a:ext uri="{FF2B5EF4-FFF2-40B4-BE49-F238E27FC236}">
                      <a16:creationId xmlns:a16="http://schemas.microsoft.com/office/drawing/2014/main" id="{B1F65626-E042-1273-AF49-45B8226F0C16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>
                  <a:extLst>
                    <a:ext uri="{FF2B5EF4-FFF2-40B4-BE49-F238E27FC236}">
                      <a16:creationId xmlns:a16="http://schemas.microsoft.com/office/drawing/2014/main" id="{AFAA9ABE-47C8-5D7D-57BC-43DEECC2B052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71758ED6-4971-2741-80A2-2B0AFB960DCA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43" name="Group 342">
              <a:extLst>
                <a:ext uri="{FF2B5EF4-FFF2-40B4-BE49-F238E27FC236}">
                  <a16:creationId xmlns:a16="http://schemas.microsoft.com/office/drawing/2014/main" id="{D82B5B12-D38B-97FC-AC8B-BD2CC28F2C73}"/>
                </a:ext>
              </a:extLst>
            </p:cNvPr>
            <p:cNvGrpSpPr/>
            <p:nvPr/>
          </p:nvGrpSpPr>
          <p:grpSpPr>
            <a:xfrm rot="209594">
              <a:off x="3099006" y="2146673"/>
              <a:ext cx="437629" cy="279410"/>
              <a:chOff x="2933700" y="4038600"/>
              <a:chExt cx="723900" cy="439550"/>
            </a:xfrm>
          </p:grpSpPr>
          <p:sp>
            <p:nvSpPr>
              <p:cNvPr id="344" name="Rectangle 343">
                <a:extLst>
                  <a:ext uri="{FF2B5EF4-FFF2-40B4-BE49-F238E27FC236}">
                    <a16:creationId xmlns:a16="http://schemas.microsoft.com/office/drawing/2014/main" id="{0588797F-B1C6-0C25-C30B-DD8BAA504682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FDD1747A-015B-749B-ECBB-DCD856A29222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34320188-6472-391F-3B79-D227F30FE141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>
                  <a:extLst>
                    <a:ext uri="{FF2B5EF4-FFF2-40B4-BE49-F238E27FC236}">
                      <a16:creationId xmlns:a16="http://schemas.microsoft.com/office/drawing/2014/main" id="{73CE2254-D9C2-299B-ED02-42382AC8AA6D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0162DBA2-50AD-EDF6-ED52-62979F51ACA9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Straight Connector 348">
                  <a:extLst>
                    <a:ext uri="{FF2B5EF4-FFF2-40B4-BE49-F238E27FC236}">
                      <a16:creationId xmlns:a16="http://schemas.microsoft.com/office/drawing/2014/main" id="{77BB4FE8-4C62-6EB4-5247-9E259844C229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ACC24AE5-9C08-3C54-9E02-C78A03205D4A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350">
                  <a:extLst>
                    <a:ext uri="{FF2B5EF4-FFF2-40B4-BE49-F238E27FC236}">
                      <a16:creationId xmlns:a16="http://schemas.microsoft.com/office/drawing/2014/main" id="{E8ECC644-7134-433F-7C82-6C74DCD943C1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B8C35A0E-078B-1930-926F-A9FA47307A10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352">
                  <a:extLst>
                    <a:ext uri="{FF2B5EF4-FFF2-40B4-BE49-F238E27FC236}">
                      <a16:creationId xmlns:a16="http://schemas.microsoft.com/office/drawing/2014/main" id="{118C43CD-1E04-0D19-4C16-AE6024CB3AE6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>
                  <a:extLst>
                    <a:ext uri="{FF2B5EF4-FFF2-40B4-BE49-F238E27FC236}">
                      <a16:creationId xmlns:a16="http://schemas.microsoft.com/office/drawing/2014/main" id="{2AA258CE-B203-A8E4-AB56-37F3CC473F50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A928AC62-7D78-E15D-3184-3638AE374BDB}"/>
                </a:ext>
              </a:extLst>
            </p:cNvPr>
            <p:cNvGrpSpPr/>
            <p:nvPr/>
          </p:nvGrpSpPr>
          <p:grpSpPr>
            <a:xfrm rot="19378890">
              <a:off x="4578709" y="3274606"/>
              <a:ext cx="437629" cy="279410"/>
              <a:chOff x="2933700" y="4038600"/>
              <a:chExt cx="723900" cy="439550"/>
            </a:xfrm>
          </p:grpSpPr>
          <p:sp>
            <p:nvSpPr>
              <p:cNvPr id="356" name="Rectangle 355">
                <a:extLst>
                  <a:ext uri="{FF2B5EF4-FFF2-40B4-BE49-F238E27FC236}">
                    <a16:creationId xmlns:a16="http://schemas.microsoft.com/office/drawing/2014/main" id="{0B3F0084-FDB4-920B-2D4B-C8B213B6F504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57" name="Group 356">
                <a:extLst>
                  <a:ext uri="{FF2B5EF4-FFF2-40B4-BE49-F238E27FC236}">
                    <a16:creationId xmlns:a16="http://schemas.microsoft.com/office/drawing/2014/main" id="{33F55497-2174-E274-9BEC-6BF2A82AA15E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358" name="Straight Connector 357">
                  <a:extLst>
                    <a:ext uri="{FF2B5EF4-FFF2-40B4-BE49-F238E27FC236}">
                      <a16:creationId xmlns:a16="http://schemas.microsoft.com/office/drawing/2014/main" id="{5227CCF0-A979-6027-77B2-1B834E67394E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Straight Connector 358">
                  <a:extLst>
                    <a:ext uri="{FF2B5EF4-FFF2-40B4-BE49-F238E27FC236}">
                      <a16:creationId xmlns:a16="http://schemas.microsoft.com/office/drawing/2014/main" id="{ED65057F-9FD3-0253-517B-89EAA6D1B235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09CB4C5B-2DA0-EB15-8639-FE463307C2A6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360">
                  <a:extLst>
                    <a:ext uri="{FF2B5EF4-FFF2-40B4-BE49-F238E27FC236}">
                      <a16:creationId xmlns:a16="http://schemas.microsoft.com/office/drawing/2014/main" id="{BEE0BC8B-0384-29BC-D403-BF77288F1BAE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9D54FDB4-6BB1-B6DC-8A30-0C45FDA6AFA8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Straight Connector 362">
                  <a:extLst>
                    <a:ext uri="{FF2B5EF4-FFF2-40B4-BE49-F238E27FC236}">
                      <a16:creationId xmlns:a16="http://schemas.microsoft.com/office/drawing/2014/main" id="{9CF06E04-7FEE-B19D-614C-596698F7A30D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4" name="Straight Connector 363">
                  <a:extLst>
                    <a:ext uri="{FF2B5EF4-FFF2-40B4-BE49-F238E27FC236}">
                      <a16:creationId xmlns:a16="http://schemas.microsoft.com/office/drawing/2014/main" id="{5ADF6E53-5CDD-7332-D79E-BDD9C8220948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5" name="Straight Connector 364">
                  <a:extLst>
                    <a:ext uri="{FF2B5EF4-FFF2-40B4-BE49-F238E27FC236}">
                      <a16:creationId xmlns:a16="http://schemas.microsoft.com/office/drawing/2014/main" id="{9E161731-1803-A420-144A-0341F0DF6693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Straight Connector 365">
                  <a:extLst>
                    <a:ext uri="{FF2B5EF4-FFF2-40B4-BE49-F238E27FC236}">
                      <a16:creationId xmlns:a16="http://schemas.microsoft.com/office/drawing/2014/main" id="{FDF3ABC0-E9DA-5684-6280-999CD43DF2C5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67" name="Group 366">
              <a:extLst>
                <a:ext uri="{FF2B5EF4-FFF2-40B4-BE49-F238E27FC236}">
                  <a16:creationId xmlns:a16="http://schemas.microsoft.com/office/drawing/2014/main" id="{3BB0C6AB-D703-F70F-D69E-3138477C6FB8}"/>
                </a:ext>
              </a:extLst>
            </p:cNvPr>
            <p:cNvGrpSpPr/>
            <p:nvPr/>
          </p:nvGrpSpPr>
          <p:grpSpPr>
            <a:xfrm rot="2378188">
              <a:off x="4577516" y="2545868"/>
              <a:ext cx="437629" cy="279410"/>
              <a:chOff x="2933700" y="4038600"/>
              <a:chExt cx="723900" cy="439550"/>
            </a:xfrm>
          </p:grpSpPr>
          <p:sp>
            <p:nvSpPr>
              <p:cNvPr id="368" name="Rectangle 367">
                <a:extLst>
                  <a:ext uri="{FF2B5EF4-FFF2-40B4-BE49-F238E27FC236}">
                    <a16:creationId xmlns:a16="http://schemas.microsoft.com/office/drawing/2014/main" id="{DD62310E-322E-980F-EDFA-53FD241B9B84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9" name="Group 368">
                <a:extLst>
                  <a:ext uri="{FF2B5EF4-FFF2-40B4-BE49-F238E27FC236}">
                    <a16:creationId xmlns:a16="http://schemas.microsoft.com/office/drawing/2014/main" id="{6A46FA50-C151-41ED-ED47-C3734ADC127D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D548B3AA-EFA6-C736-2F86-67AC6F3C6431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CE33B23C-139C-2610-D1FF-84567220581F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3653C345-592F-2A62-277D-6A84ED281650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3" name="Straight Connector 372">
                  <a:extLst>
                    <a:ext uri="{FF2B5EF4-FFF2-40B4-BE49-F238E27FC236}">
                      <a16:creationId xmlns:a16="http://schemas.microsoft.com/office/drawing/2014/main" id="{B88429D3-CA2C-14B6-1421-AC87A93C2993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id="{D64FE24A-114C-8722-ED85-3DE9C25E8040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Straight Connector 374">
                  <a:extLst>
                    <a:ext uri="{FF2B5EF4-FFF2-40B4-BE49-F238E27FC236}">
                      <a16:creationId xmlns:a16="http://schemas.microsoft.com/office/drawing/2014/main" id="{3DEBF275-FF92-4ED1-61EB-A3F18B6354A8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B566FE39-49FE-0AA6-C72B-F9446ECB9B9F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376">
                  <a:extLst>
                    <a:ext uri="{FF2B5EF4-FFF2-40B4-BE49-F238E27FC236}">
                      <a16:creationId xmlns:a16="http://schemas.microsoft.com/office/drawing/2014/main" id="{259C1DFA-2500-52B4-4BE3-FE2735544A32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8" name="Straight Connector 377">
                  <a:extLst>
                    <a:ext uri="{FF2B5EF4-FFF2-40B4-BE49-F238E27FC236}">
                      <a16:creationId xmlns:a16="http://schemas.microsoft.com/office/drawing/2014/main" id="{1408DF5B-188B-9C94-35E7-7E4116DB2764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79" name="Group 378">
              <a:extLst>
                <a:ext uri="{FF2B5EF4-FFF2-40B4-BE49-F238E27FC236}">
                  <a16:creationId xmlns:a16="http://schemas.microsoft.com/office/drawing/2014/main" id="{C7B60B5D-E9CD-CAFF-09D7-80DE115923EA}"/>
                </a:ext>
              </a:extLst>
            </p:cNvPr>
            <p:cNvGrpSpPr/>
            <p:nvPr/>
          </p:nvGrpSpPr>
          <p:grpSpPr>
            <a:xfrm rot="1831540">
              <a:off x="6729255" y="2606379"/>
              <a:ext cx="437629" cy="279410"/>
              <a:chOff x="2933700" y="4038600"/>
              <a:chExt cx="723900" cy="439550"/>
            </a:xfrm>
          </p:grpSpPr>
          <p:sp>
            <p:nvSpPr>
              <p:cNvPr id="380" name="Rectangle 379">
                <a:extLst>
                  <a:ext uri="{FF2B5EF4-FFF2-40B4-BE49-F238E27FC236}">
                    <a16:creationId xmlns:a16="http://schemas.microsoft.com/office/drawing/2014/main" id="{C02648DD-5D81-0542-ED32-88EC357C7B23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81" name="Group 380">
                <a:extLst>
                  <a:ext uri="{FF2B5EF4-FFF2-40B4-BE49-F238E27FC236}">
                    <a16:creationId xmlns:a16="http://schemas.microsoft.com/office/drawing/2014/main" id="{6800D078-6F21-B1BD-D51F-051056FC3F09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382" name="Straight Connector 381">
                  <a:extLst>
                    <a:ext uri="{FF2B5EF4-FFF2-40B4-BE49-F238E27FC236}">
                      <a16:creationId xmlns:a16="http://schemas.microsoft.com/office/drawing/2014/main" id="{534C4D8A-D6E2-3937-FE84-962E1940BC47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3" name="Straight Connector 382">
                  <a:extLst>
                    <a:ext uri="{FF2B5EF4-FFF2-40B4-BE49-F238E27FC236}">
                      <a16:creationId xmlns:a16="http://schemas.microsoft.com/office/drawing/2014/main" id="{B5FB9FB0-AD23-100F-C321-E4B42BCADF2D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4" name="Straight Connector 383">
                  <a:extLst>
                    <a:ext uri="{FF2B5EF4-FFF2-40B4-BE49-F238E27FC236}">
                      <a16:creationId xmlns:a16="http://schemas.microsoft.com/office/drawing/2014/main" id="{0A07C90E-64BB-D9B1-7C76-2EDCF48A858B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D2EA3819-68D3-83D7-2E13-5EB488919886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74897867-B1C5-DAA0-857D-D7A47FCAD0E8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1A1657A4-0DBB-26E9-BAB6-81EC520A0220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2ECBBD1A-0EF7-17CF-3E94-640CA1EA158C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Straight Connector 388">
                  <a:extLst>
                    <a:ext uri="{FF2B5EF4-FFF2-40B4-BE49-F238E27FC236}">
                      <a16:creationId xmlns:a16="http://schemas.microsoft.com/office/drawing/2014/main" id="{944F4BCC-1BA8-7B63-F2F0-547E73EA0C04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0" name="Straight Connector 389">
                  <a:extLst>
                    <a:ext uri="{FF2B5EF4-FFF2-40B4-BE49-F238E27FC236}">
                      <a16:creationId xmlns:a16="http://schemas.microsoft.com/office/drawing/2014/main" id="{F483EB8A-50CA-E2C4-EB96-1609416245A5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91" name="Group 390">
              <a:extLst>
                <a:ext uri="{FF2B5EF4-FFF2-40B4-BE49-F238E27FC236}">
                  <a16:creationId xmlns:a16="http://schemas.microsoft.com/office/drawing/2014/main" id="{AA53BFED-E395-D428-7D78-DF0B53136510}"/>
                </a:ext>
              </a:extLst>
            </p:cNvPr>
            <p:cNvGrpSpPr/>
            <p:nvPr/>
          </p:nvGrpSpPr>
          <p:grpSpPr>
            <a:xfrm rot="20558223">
              <a:off x="5586504" y="2649734"/>
              <a:ext cx="437629" cy="279410"/>
              <a:chOff x="2933700" y="4038600"/>
              <a:chExt cx="723900" cy="439550"/>
            </a:xfrm>
          </p:grpSpPr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69E80329-29C4-F55D-8133-321249619273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3" name="Group 392">
                <a:extLst>
                  <a:ext uri="{FF2B5EF4-FFF2-40B4-BE49-F238E27FC236}">
                    <a16:creationId xmlns:a16="http://schemas.microsoft.com/office/drawing/2014/main" id="{9BF6875C-C39C-3CE7-BF08-8C03FE3288F6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394" name="Straight Connector 393">
                  <a:extLst>
                    <a:ext uri="{FF2B5EF4-FFF2-40B4-BE49-F238E27FC236}">
                      <a16:creationId xmlns:a16="http://schemas.microsoft.com/office/drawing/2014/main" id="{AC8E1080-01DA-0501-A1D3-1CED3CB19CC9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Connector 394">
                  <a:extLst>
                    <a:ext uri="{FF2B5EF4-FFF2-40B4-BE49-F238E27FC236}">
                      <a16:creationId xmlns:a16="http://schemas.microsoft.com/office/drawing/2014/main" id="{C5820B37-CA7D-35ED-3160-23A88E29E064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1E3A8D6A-0B4B-FBA9-6E04-9EAAEB7FF995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7" name="Straight Connector 396">
                  <a:extLst>
                    <a:ext uri="{FF2B5EF4-FFF2-40B4-BE49-F238E27FC236}">
                      <a16:creationId xmlns:a16="http://schemas.microsoft.com/office/drawing/2014/main" id="{98C386EC-3A62-F279-E761-CEB9FCDBD40D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8" name="Straight Connector 397">
                  <a:extLst>
                    <a:ext uri="{FF2B5EF4-FFF2-40B4-BE49-F238E27FC236}">
                      <a16:creationId xmlns:a16="http://schemas.microsoft.com/office/drawing/2014/main" id="{3766161C-420F-3636-1776-C0AF6E8C15CF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" name="Straight Connector 398">
                  <a:extLst>
                    <a:ext uri="{FF2B5EF4-FFF2-40B4-BE49-F238E27FC236}">
                      <a16:creationId xmlns:a16="http://schemas.microsoft.com/office/drawing/2014/main" id="{D94AB3EF-27B0-2A7A-C365-EBB08593F734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C18AB414-E89D-E0AC-3D91-710A03F837FB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1" name="Straight Connector 400">
                  <a:extLst>
                    <a:ext uri="{FF2B5EF4-FFF2-40B4-BE49-F238E27FC236}">
                      <a16:creationId xmlns:a16="http://schemas.microsoft.com/office/drawing/2014/main" id="{D3663356-77B9-48BB-8841-426EA00FCCE2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D711EBCD-C1A6-B296-D35C-058A2FDE1D6A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0E772F8F-D84E-1196-5238-93C873EAB974}"/>
                </a:ext>
              </a:extLst>
            </p:cNvPr>
            <p:cNvGrpSpPr/>
            <p:nvPr/>
          </p:nvGrpSpPr>
          <p:grpSpPr>
            <a:xfrm rot="20081023">
              <a:off x="6704021" y="3243056"/>
              <a:ext cx="437629" cy="279410"/>
              <a:chOff x="2933700" y="4038600"/>
              <a:chExt cx="723900" cy="439550"/>
            </a:xfrm>
          </p:grpSpPr>
          <p:sp>
            <p:nvSpPr>
              <p:cNvPr id="404" name="Rectangle 403">
                <a:extLst>
                  <a:ext uri="{FF2B5EF4-FFF2-40B4-BE49-F238E27FC236}">
                    <a16:creationId xmlns:a16="http://schemas.microsoft.com/office/drawing/2014/main" id="{C9FD168F-18C2-37D3-24AA-2330B1269967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5" name="Group 404">
                <a:extLst>
                  <a:ext uri="{FF2B5EF4-FFF2-40B4-BE49-F238E27FC236}">
                    <a16:creationId xmlns:a16="http://schemas.microsoft.com/office/drawing/2014/main" id="{7CF2B496-FDD1-21F4-3688-FEA28EF27CBE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A04F00CD-01FB-5C59-EC72-883F88013A6F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9EDCC3D4-947F-95F9-8A4E-D400B74CE7BB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72984BF1-66CC-AE1D-BD3E-98BA133C8703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2AC9AE64-5ECA-A0C5-86C9-B4198632D14B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B7C6F4DF-D482-6553-9435-BFDAD4BDFD2B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Connector 410">
                  <a:extLst>
                    <a:ext uri="{FF2B5EF4-FFF2-40B4-BE49-F238E27FC236}">
                      <a16:creationId xmlns:a16="http://schemas.microsoft.com/office/drawing/2014/main" id="{A513DED9-68A0-344D-10F4-828AD8984C80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Straight Connector 411">
                  <a:extLst>
                    <a:ext uri="{FF2B5EF4-FFF2-40B4-BE49-F238E27FC236}">
                      <a16:creationId xmlns:a16="http://schemas.microsoft.com/office/drawing/2014/main" id="{E0CB514E-CD9B-EB69-7EF8-15EC2F603537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3" name="Straight Connector 412">
                  <a:extLst>
                    <a:ext uri="{FF2B5EF4-FFF2-40B4-BE49-F238E27FC236}">
                      <a16:creationId xmlns:a16="http://schemas.microsoft.com/office/drawing/2014/main" id="{9945364A-DE3A-80B5-1206-BAA09F80D31D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D576514C-DE48-2C89-D00C-7B4DB9A5D876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8755E0A3-FE28-152B-F860-3ACC2D711316}"/>
                </a:ext>
              </a:extLst>
            </p:cNvPr>
            <p:cNvGrpSpPr/>
            <p:nvPr/>
          </p:nvGrpSpPr>
          <p:grpSpPr>
            <a:xfrm rot="2105834">
              <a:off x="5646133" y="3215979"/>
              <a:ext cx="437629" cy="279410"/>
              <a:chOff x="2933700" y="4038600"/>
              <a:chExt cx="723900" cy="439550"/>
            </a:xfrm>
          </p:grpSpPr>
          <p:sp>
            <p:nvSpPr>
              <p:cNvPr id="416" name="Rectangle 415">
                <a:extLst>
                  <a:ext uri="{FF2B5EF4-FFF2-40B4-BE49-F238E27FC236}">
                    <a16:creationId xmlns:a16="http://schemas.microsoft.com/office/drawing/2014/main" id="{D2CD9008-2C1C-D2D5-CB55-38D438F575F1}"/>
                  </a:ext>
                </a:extLst>
              </p:cNvPr>
              <p:cNvSpPr/>
              <p:nvPr/>
            </p:nvSpPr>
            <p:spPr>
              <a:xfrm>
                <a:off x="2933700" y="4038600"/>
                <a:ext cx="723900" cy="439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7" name="Group 416">
                <a:extLst>
                  <a:ext uri="{FF2B5EF4-FFF2-40B4-BE49-F238E27FC236}">
                    <a16:creationId xmlns:a16="http://schemas.microsoft.com/office/drawing/2014/main" id="{495D67F2-D455-BDE2-90D4-94A6720647BD}"/>
                  </a:ext>
                </a:extLst>
              </p:cNvPr>
              <p:cNvGrpSpPr/>
              <p:nvPr/>
            </p:nvGrpSpPr>
            <p:grpSpPr>
              <a:xfrm>
                <a:off x="2971800" y="4159966"/>
                <a:ext cx="664676" cy="241766"/>
                <a:chOff x="1066203" y="4054877"/>
                <a:chExt cx="664676" cy="241766"/>
              </a:xfrm>
            </p:grpSpPr>
            <p:cxnSp>
              <p:nvCxnSpPr>
                <p:cNvPr id="418" name="Straight Connector 417">
                  <a:extLst>
                    <a:ext uri="{FF2B5EF4-FFF2-40B4-BE49-F238E27FC236}">
                      <a16:creationId xmlns:a16="http://schemas.microsoft.com/office/drawing/2014/main" id="{1D557F9A-24CF-1A8A-9ED4-C429B8779082}"/>
                    </a:ext>
                  </a:extLst>
                </p:cNvPr>
                <p:cNvCxnSpPr/>
                <p:nvPr/>
              </p:nvCxnSpPr>
              <p:spPr>
                <a:xfrm rot="18575276">
                  <a:off x="1068509" y="4163806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9" name="Straight Connector 418">
                  <a:extLst>
                    <a:ext uri="{FF2B5EF4-FFF2-40B4-BE49-F238E27FC236}">
                      <a16:creationId xmlns:a16="http://schemas.microsoft.com/office/drawing/2014/main" id="{D7E5B1CC-A5D2-FB8C-C281-8595A4943588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38091" y="4114215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0" name="Straight Connector 419">
                  <a:extLst>
                    <a:ext uri="{FF2B5EF4-FFF2-40B4-BE49-F238E27FC236}">
                      <a16:creationId xmlns:a16="http://schemas.microsoft.com/office/drawing/2014/main" id="{C2595E3E-8A88-C25F-A1F6-DF1FA3971199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194465" y="4087680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1" name="Straight Connector 420">
                  <a:extLst>
                    <a:ext uri="{FF2B5EF4-FFF2-40B4-BE49-F238E27FC236}">
                      <a16:creationId xmlns:a16="http://schemas.microsoft.com/office/drawing/2014/main" id="{2630905F-B090-2841-B53D-3F502EE6C993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215195" y="4131720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2" name="Straight Connector 421">
                  <a:extLst>
                    <a:ext uri="{FF2B5EF4-FFF2-40B4-BE49-F238E27FC236}">
                      <a16:creationId xmlns:a16="http://schemas.microsoft.com/office/drawing/2014/main" id="{3B8D8590-1493-B453-D927-A4046A49A974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28848" y="4078224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Straight Connector 422">
                  <a:extLst>
                    <a:ext uri="{FF2B5EF4-FFF2-40B4-BE49-F238E27FC236}">
                      <a16:creationId xmlns:a16="http://schemas.microsoft.com/office/drawing/2014/main" id="{5D37598C-285E-F455-00B7-1E0D09702763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349577" y="4122264"/>
                  <a:ext cx="232310" cy="9753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AD6F5261-88B4-C48E-43CA-20B29AD5403D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463231" y="4068768"/>
                  <a:ext cx="139386" cy="1950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AB30D3CE-0742-C790-5AB1-68A3EC52E2E7}"/>
                    </a:ext>
                  </a:extLst>
                </p:cNvPr>
                <p:cNvCxnSpPr/>
                <p:nvPr/>
              </p:nvCxnSpPr>
              <p:spPr>
                <a:xfrm rot="18575276" flipV="1">
                  <a:off x="1519605" y="4188537"/>
                  <a:ext cx="139386" cy="4876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id="{0BFB4F54-544C-D6DA-2045-385A863F7E99}"/>
                    </a:ext>
                  </a:extLst>
                </p:cNvPr>
                <p:cNvCxnSpPr/>
                <p:nvPr/>
              </p:nvCxnSpPr>
              <p:spPr>
                <a:xfrm rot="18575276">
                  <a:off x="1635649" y="4090178"/>
                  <a:ext cx="92924" cy="975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27" name="Up Arrow 353">
              <a:extLst>
                <a:ext uri="{FF2B5EF4-FFF2-40B4-BE49-F238E27FC236}">
                  <a16:creationId xmlns:a16="http://schemas.microsoft.com/office/drawing/2014/main" id="{9B00ED9C-12D1-4868-46E3-2F164E5F0EE3}"/>
                </a:ext>
              </a:extLst>
            </p:cNvPr>
            <p:cNvSpPr/>
            <p:nvPr/>
          </p:nvSpPr>
          <p:spPr>
            <a:xfrm>
              <a:off x="5056974" y="3142286"/>
              <a:ext cx="394716" cy="564524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8" name="TextBox 427">
                  <a:extLst>
                    <a:ext uri="{FF2B5EF4-FFF2-40B4-BE49-F238E27FC236}">
                      <a16:creationId xmlns:a16="http://schemas.microsoft.com/office/drawing/2014/main" id="{A96BBCD5-5D6B-787E-9C40-CAA5B71330E5}"/>
                    </a:ext>
                  </a:extLst>
                </p:cNvPr>
                <p:cNvSpPr txBox="1"/>
                <p:nvPr/>
              </p:nvSpPr>
              <p:spPr>
                <a:xfrm>
                  <a:off x="4558376" y="3618692"/>
                  <a:ext cx="1609800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deg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deg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8" name="TextBox 427">
                  <a:extLst>
                    <a:ext uri="{FF2B5EF4-FFF2-40B4-BE49-F238E27FC236}">
                      <a16:creationId xmlns:a16="http://schemas.microsoft.com/office/drawing/2014/main" id="{A96BBCD5-5D6B-787E-9C40-CAA5B7133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8376" y="3618692"/>
                  <a:ext cx="1609800" cy="646331"/>
                </a:xfrm>
                <a:prstGeom prst="rect">
                  <a:avLst/>
                </a:prstGeom>
                <a:blipFill>
                  <a:blip r:embed="rId3"/>
                  <a:stretch>
                    <a:fillRect b="-660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9" name="TextBox 428">
                  <a:extLst>
                    <a:ext uri="{FF2B5EF4-FFF2-40B4-BE49-F238E27FC236}">
                      <a16:creationId xmlns:a16="http://schemas.microsoft.com/office/drawing/2014/main" id="{DEC4C343-1760-CE0D-9BF5-44576D72EFC5}"/>
                    </a:ext>
                  </a:extLst>
                </p:cNvPr>
                <p:cNvSpPr txBox="1"/>
                <p:nvPr/>
              </p:nvSpPr>
              <p:spPr>
                <a:xfrm>
                  <a:off x="685800" y="3771092"/>
                  <a:ext cx="156914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deg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deg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9" name="TextBox 428">
                  <a:extLst>
                    <a:ext uri="{FF2B5EF4-FFF2-40B4-BE49-F238E27FC236}">
                      <a16:creationId xmlns:a16="http://schemas.microsoft.com/office/drawing/2014/main" id="{DEC4C343-1760-CE0D-9BF5-44576D72EF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0" y="3771092"/>
                  <a:ext cx="1569148" cy="646331"/>
                </a:xfrm>
                <a:prstGeom prst="rect">
                  <a:avLst/>
                </a:prstGeom>
                <a:blipFill>
                  <a:blip r:embed="rId4"/>
                  <a:stretch>
                    <a:fillRect b="-660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0" name="Up Arrow 353">
              <a:extLst>
                <a:ext uri="{FF2B5EF4-FFF2-40B4-BE49-F238E27FC236}">
                  <a16:creationId xmlns:a16="http://schemas.microsoft.com/office/drawing/2014/main" id="{EAE0CFA7-9584-41A1-6B8D-D6804B5ACD84}"/>
                </a:ext>
              </a:extLst>
            </p:cNvPr>
            <p:cNvSpPr/>
            <p:nvPr/>
          </p:nvSpPr>
          <p:spPr>
            <a:xfrm rot="10800000">
              <a:off x="1285953" y="3220926"/>
              <a:ext cx="394716" cy="564524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1" name="TextBox 430">
                  <a:extLst>
                    <a:ext uri="{FF2B5EF4-FFF2-40B4-BE49-F238E27FC236}">
                      <a16:creationId xmlns:a16="http://schemas.microsoft.com/office/drawing/2014/main" id="{10AB1C4E-F24F-CB34-E436-FEAE991717A1}"/>
                    </a:ext>
                  </a:extLst>
                </p:cNvPr>
                <p:cNvSpPr txBox="1"/>
                <p:nvPr/>
              </p:nvSpPr>
              <p:spPr>
                <a:xfrm>
                  <a:off x="1255607" y="2710934"/>
                  <a:ext cx="37542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𝒗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31" name="TextBox 430">
                  <a:extLst>
                    <a:ext uri="{FF2B5EF4-FFF2-40B4-BE49-F238E27FC236}">
                      <a16:creationId xmlns:a16="http://schemas.microsoft.com/office/drawing/2014/main" id="{10AB1C4E-F24F-CB34-E436-FEAE991717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5607" y="2710934"/>
                  <a:ext cx="375424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2" name="TextBox 431">
                  <a:extLst>
                    <a:ext uri="{FF2B5EF4-FFF2-40B4-BE49-F238E27FC236}">
                      <a16:creationId xmlns:a16="http://schemas.microsoft.com/office/drawing/2014/main" id="{FACD8257-F93C-5A69-CE76-9A8F5569FAB8}"/>
                    </a:ext>
                  </a:extLst>
                </p:cNvPr>
                <p:cNvSpPr txBox="1"/>
                <p:nvPr/>
              </p:nvSpPr>
              <p:spPr>
                <a:xfrm>
                  <a:off x="5090688" y="2618746"/>
                  <a:ext cx="3866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32" name="TextBox 431">
                  <a:extLst>
                    <a:ext uri="{FF2B5EF4-FFF2-40B4-BE49-F238E27FC236}">
                      <a16:creationId xmlns:a16="http://schemas.microsoft.com/office/drawing/2014/main" id="{FACD8257-F93C-5A69-CE76-9A8F5569FA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0688" y="2618746"/>
                  <a:ext cx="38664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BC94B5BF-5E41-2554-53BC-32ECD6EBB465}"/>
                  </a:ext>
                </a:extLst>
              </p:cNvPr>
              <p:cNvSpPr/>
              <p:nvPr/>
            </p:nvSpPr>
            <p:spPr>
              <a:xfrm>
                <a:off x="602554" y="3886017"/>
                <a:ext cx="1459136" cy="522538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BC94B5BF-5E41-2554-53BC-32ECD6EBB4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554" y="3886017"/>
                <a:ext cx="1459136" cy="5225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5" name="Rectangle 434">
                <a:extLst>
                  <a:ext uri="{FF2B5EF4-FFF2-40B4-BE49-F238E27FC236}">
                    <a16:creationId xmlns:a16="http://schemas.microsoft.com/office/drawing/2014/main" id="{48CA3854-0B51-E634-3322-784F4CBDD271}"/>
                  </a:ext>
                </a:extLst>
              </p:cNvPr>
              <p:cNvSpPr/>
              <p:nvPr/>
            </p:nvSpPr>
            <p:spPr>
              <a:xfrm>
                <a:off x="4550462" y="3733800"/>
                <a:ext cx="1459136" cy="522538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5" name="Rectangle 434">
                <a:extLst>
                  <a:ext uri="{FF2B5EF4-FFF2-40B4-BE49-F238E27FC236}">
                    <a16:creationId xmlns:a16="http://schemas.microsoft.com/office/drawing/2014/main" id="{48CA3854-0B51-E634-3322-784F4CBDD2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462" y="3733800"/>
                <a:ext cx="1459136" cy="5225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772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4" grpId="0" animBg="1"/>
      <p:bldP spid="43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CCD19-F0E9-5C3A-B9DF-E44C01695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D1FF7-8268-FF96-316E-01A9E5A61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7D3F34-CCFE-4664-990B-25D48250FF76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81F672C-7F69-43A6-586B-7E460FB3FCF6}"/>
              </a:ext>
            </a:extLst>
          </p:cNvPr>
          <p:cNvSpPr/>
          <p:nvPr/>
        </p:nvSpPr>
        <p:spPr>
          <a:xfrm>
            <a:off x="1331254" y="2057400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DE4D105-51EF-1018-2A02-31DFB7D9A489}"/>
              </a:ext>
            </a:extLst>
          </p:cNvPr>
          <p:cNvSpPr/>
          <p:nvPr/>
        </p:nvSpPr>
        <p:spPr>
          <a:xfrm>
            <a:off x="2169454" y="2895600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847AAD9-B0B7-CF04-E15D-7FC6439923B4}"/>
              </a:ext>
            </a:extLst>
          </p:cNvPr>
          <p:cNvSpPr/>
          <p:nvPr/>
        </p:nvSpPr>
        <p:spPr>
          <a:xfrm>
            <a:off x="2245654" y="1219200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04314EF-78CC-88DD-44AA-119410398460}"/>
              </a:ext>
            </a:extLst>
          </p:cNvPr>
          <p:cNvSpPr/>
          <p:nvPr/>
        </p:nvSpPr>
        <p:spPr>
          <a:xfrm>
            <a:off x="4074454" y="1219200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7697B33-449E-3FA9-D316-1F21D1ED717C}"/>
              </a:ext>
            </a:extLst>
          </p:cNvPr>
          <p:cNvSpPr/>
          <p:nvPr/>
        </p:nvSpPr>
        <p:spPr>
          <a:xfrm>
            <a:off x="4074454" y="2869580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9CB1F5D-04C4-2330-3F92-A23FEF04A1C4}"/>
              </a:ext>
            </a:extLst>
          </p:cNvPr>
          <p:cNvSpPr/>
          <p:nvPr/>
        </p:nvSpPr>
        <p:spPr>
          <a:xfrm>
            <a:off x="5065054" y="1981200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5FCA1D-6A06-8AB8-3A4A-AE9C193D58CE}"/>
              </a:ext>
            </a:extLst>
          </p:cNvPr>
          <p:cNvSpPr/>
          <p:nvPr/>
        </p:nvSpPr>
        <p:spPr>
          <a:xfrm>
            <a:off x="6208054" y="1447800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7DF60DF-7F54-1E1D-233A-062BD70BDC20}"/>
              </a:ext>
            </a:extLst>
          </p:cNvPr>
          <p:cNvSpPr/>
          <p:nvPr/>
        </p:nvSpPr>
        <p:spPr>
          <a:xfrm>
            <a:off x="6284254" y="2590800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DFCA720-04AA-FC2F-5DD1-49EA3DDBD711}"/>
              </a:ext>
            </a:extLst>
          </p:cNvPr>
          <p:cNvSpPr/>
          <p:nvPr/>
        </p:nvSpPr>
        <p:spPr>
          <a:xfrm>
            <a:off x="7351054" y="1981200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1C87868-F169-5398-79AC-40BF09B10974}"/>
              </a:ext>
            </a:extLst>
          </p:cNvPr>
          <p:cNvSpPr/>
          <p:nvPr/>
        </p:nvSpPr>
        <p:spPr>
          <a:xfrm>
            <a:off x="3160054" y="2057400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CBD2FD3-30AE-9605-CC52-D556DA9A9FF1}"/>
              </a:ext>
            </a:extLst>
          </p:cNvPr>
          <p:cNvCxnSpPr>
            <a:stCxn id="5" idx="5"/>
            <a:endCxn id="6" idx="1"/>
          </p:cNvCxnSpPr>
          <p:nvPr/>
        </p:nvCxnSpPr>
        <p:spPr>
          <a:xfrm>
            <a:off x="1461336" y="2187482"/>
            <a:ext cx="7304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9A5217-E5B1-ECC8-D075-5D7A7BD59FDA}"/>
              </a:ext>
            </a:extLst>
          </p:cNvPr>
          <p:cNvCxnSpPr>
            <a:stCxn id="5" idx="7"/>
            <a:endCxn id="7" idx="3"/>
          </p:cNvCxnSpPr>
          <p:nvPr/>
        </p:nvCxnSpPr>
        <p:spPr>
          <a:xfrm flipV="1">
            <a:off x="1461336" y="1349282"/>
            <a:ext cx="8066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1B9E6A3-E293-37EF-1AD9-4E5922B72904}"/>
              </a:ext>
            </a:extLst>
          </p:cNvPr>
          <p:cNvCxnSpPr>
            <a:stCxn id="14" idx="1"/>
            <a:endCxn id="7" idx="5"/>
          </p:cNvCxnSpPr>
          <p:nvPr/>
        </p:nvCxnSpPr>
        <p:spPr>
          <a:xfrm flipH="1" flipV="1">
            <a:off x="2375736" y="1349282"/>
            <a:ext cx="8066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4810E7F-89F8-45BA-5B94-1FD420D2FD55}"/>
              </a:ext>
            </a:extLst>
          </p:cNvPr>
          <p:cNvCxnSpPr>
            <a:stCxn id="14" idx="7"/>
            <a:endCxn id="8" idx="3"/>
          </p:cNvCxnSpPr>
          <p:nvPr/>
        </p:nvCxnSpPr>
        <p:spPr>
          <a:xfrm flipV="1">
            <a:off x="3290136" y="1349282"/>
            <a:ext cx="8066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C0DFE00-78F9-B4CD-6DCC-771CA8BC4DE4}"/>
              </a:ext>
            </a:extLst>
          </p:cNvPr>
          <p:cNvCxnSpPr>
            <a:stCxn id="6" idx="7"/>
            <a:endCxn id="9" idx="2"/>
          </p:cNvCxnSpPr>
          <p:nvPr/>
        </p:nvCxnSpPr>
        <p:spPr>
          <a:xfrm>
            <a:off x="2299536" y="2917918"/>
            <a:ext cx="1774918" cy="2786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DE661C7-2649-ACE9-2BC3-2304222AD81C}"/>
              </a:ext>
            </a:extLst>
          </p:cNvPr>
          <p:cNvCxnSpPr>
            <a:stCxn id="6" idx="7"/>
            <a:endCxn id="14" idx="3"/>
          </p:cNvCxnSpPr>
          <p:nvPr/>
        </p:nvCxnSpPr>
        <p:spPr>
          <a:xfrm flipV="1">
            <a:off x="2299536" y="2187482"/>
            <a:ext cx="8828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C4FFDF8-B13E-4CDE-934D-0CAEEA10F927}"/>
              </a:ext>
            </a:extLst>
          </p:cNvPr>
          <p:cNvCxnSpPr>
            <a:stCxn id="8" idx="5"/>
            <a:endCxn id="10" idx="1"/>
          </p:cNvCxnSpPr>
          <p:nvPr/>
        </p:nvCxnSpPr>
        <p:spPr>
          <a:xfrm>
            <a:off x="4204536" y="1349282"/>
            <a:ext cx="882836" cy="6542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7816B11-A1AE-69E3-537D-6723EBFA905B}"/>
              </a:ext>
            </a:extLst>
          </p:cNvPr>
          <p:cNvCxnSpPr>
            <a:stCxn id="9" idx="7"/>
            <a:endCxn id="10" idx="3"/>
          </p:cNvCxnSpPr>
          <p:nvPr/>
        </p:nvCxnSpPr>
        <p:spPr>
          <a:xfrm flipV="1">
            <a:off x="4204536" y="2111282"/>
            <a:ext cx="882836" cy="78061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4798B3E-2F28-77D4-FF7E-699F93589DD4}"/>
              </a:ext>
            </a:extLst>
          </p:cNvPr>
          <p:cNvCxnSpPr>
            <a:stCxn id="9" idx="1"/>
            <a:endCxn id="14" idx="5"/>
          </p:cNvCxnSpPr>
          <p:nvPr/>
        </p:nvCxnSpPr>
        <p:spPr>
          <a:xfrm flipH="1" flipV="1">
            <a:off x="3290136" y="2187482"/>
            <a:ext cx="806636" cy="70441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1A729B-EB11-E894-D58F-B4E15C005B46}"/>
              </a:ext>
            </a:extLst>
          </p:cNvPr>
          <p:cNvCxnSpPr>
            <a:cxnSpLocks/>
          </p:cNvCxnSpPr>
          <p:nvPr/>
        </p:nvCxnSpPr>
        <p:spPr>
          <a:xfrm flipH="1">
            <a:off x="2375736" y="1295400"/>
            <a:ext cx="172103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591433A-BAE0-4FD0-DB21-B73549F77C8B}"/>
              </a:ext>
            </a:extLst>
          </p:cNvPr>
          <p:cNvCxnSpPr>
            <a:stCxn id="11" idx="3"/>
            <a:endCxn id="10" idx="6"/>
          </p:cNvCxnSpPr>
          <p:nvPr/>
        </p:nvCxnSpPr>
        <p:spPr>
          <a:xfrm flipH="1">
            <a:off x="5217454" y="1577882"/>
            <a:ext cx="1012918" cy="4795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325B14F-8CC2-272F-5231-2C5C49173F4D}"/>
              </a:ext>
            </a:extLst>
          </p:cNvPr>
          <p:cNvCxnSpPr>
            <a:stCxn id="13" idx="1"/>
            <a:endCxn id="11" idx="5"/>
          </p:cNvCxnSpPr>
          <p:nvPr/>
        </p:nvCxnSpPr>
        <p:spPr>
          <a:xfrm flipH="1" flipV="1">
            <a:off x="6338136" y="1577882"/>
            <a:ext cx="1035236" cy="4256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DE9B74C-348B-5FAE-6B9D-93152EFE23D3}"/>
              </a:ext>
            </a:extLst>
          </p:cNvPr>
          <p:cNvCxnSpPr>
            <a:stCxn id="12" idx="2"/>
            <a:endCxn id="10" idx="5"/>
          </p:cNvCxnSpPr>
          <p:nvPr/>
        </p:nvCxnSpPr>
        <p:spPr>
          <a:xfrm flipH="1" flipV="1">
            <a:off x="5195136" y="2111282"/>
            <a:ext cx="1089118" cy="5557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087A3DC-1C35-9982-1586-94CA44387B3A}"/>
              </a:ext>
            </a:extLst>
          </p:cNvPr>
          <p:cNvCxnSpPr>
            <a:stCxn id="12" idx="6"/>
            <a:endCxn id="13" idx="3"/>
          </p:cNvCxnSpPr>
          <p:nvPr/>
        </p:nvCxnSpPr>
        <p:spPr>
          <a:xfrm flipV="1">
            <a:off x="6436654" y="2111282"/>
            <a:ext cx="936718" cy="5557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D9AF3A1-05D3-9459-7070-BCE9D7C0A36B}"/>
              </a:ext>
            </a:extLst>
          </p:cNvPr>
          <p:cNvCxnSpPr>
            <a:stCxn id="9" idx="0"/>
            <a:endCxn id="8" idx="4"/>
          </p:cNvCxnSpPr>
          <p:nvPr/>
        </p:nvCxnSpPr>
        <p:spPr>
          <a:xfrm flipV="1">
            <a:off x="4150654" y="1371600"/>
            <a:ext cx="0" cy="149798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E439C0F-5A1E-7BC3-88B7-8A035EC61EB1}"/>
              </a:ext>
            </a:extLst>
          </p:cNvPr>
          <p:cNvGrpSpPr/>
          <p:nvPr/>
        </p:nvGrpSpPr>
        <p:grpSpPr>
          <a:xfrm rot="16686468">
            <a:off x="3944534" y="1984110"/>
            <a:ext cx="437629" cy="279410"/>
            <a:chOff x="2933700" y="4038600"/>
            <a:chExt cx="723900" cy="43955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007F30-EFDE-278D-2C8D-BDEF8AAD3C57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647A131-E7E3-E08D-E943-21F51572812A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58E53C1-69FD-817D-33C5-1F41118BB20F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89F9C9E-D8B9-9699-FCDC-C8A47FD290C2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047FD59F-733F-7D7C-D852-42976DD93B1C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41FE26B0-DC53-C817-842D-8CAC6DEC83CE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8F6DC48-7743-57D0-418A-49DB735872BC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3AF2D7F-2672-D48E-6A43-8B5DB4D631F8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37FE1A61-13A3-E34C-38A5-7D47AE34D4CA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D348781-1065-2F5C-4D4D-98C0D4A8DA93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22B3275C-8112-083F-B1CE-F3154C73108D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6D3589-5601-A3FF-D2B3-506D2D85BE24}"/>
              </a:ext>
            </a:extLst>
          </p:cNvPr>
          <p:cNvGrpSpPr/>
          <p:nvPr/>
        </p:nvGrpSpPr>
        <p:grpSpPr>
          <a:xfrm rot="19378890">
            <a:off x="3500694" y="1560348"/>
            <a:ext cx="437629" cy="279410"/>
            <a:chOff x="2933700" y="4038600"/>
            <a:chExt cx="723900" cy="43955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54575DF-CD85-FE88-D029-4AE61A81A5E4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51D4355-5AC5-5000-3E52-D35D9DA5FE18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2CDB6E3-6E1A-C68B-CBE1-13857BDA8CB3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0C766DDC-3F59-95E7-AB75-2C0748B26397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2854283-1376-D265-977A-B465028EE3CE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78F7A711-F0B4-0843-4AC7-B5F88DA5A916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2B432BA1-F4F6-179C-55AA-42DE408DCDD2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5BB4849-517F-71B2-04B3-E1E29B1C2386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74A3D749-422D-75F3-91FB-CD49061B75EC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E2D3B8AD-C5F9-FB27-097A-4FACA8036FE5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FD0E18D7-2215-EDC1-080A-51D933E9E062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16002D7-4966-FD99-B2DB-73187813E269}"/>
              </a:ext>
            </a:extLst>
          </p:cNvPr>
          <p:cNvGrpSpPr/>
          <p:nvPr/>
        </p:nvGrpSpPr>
        <p:grpSpPr>
          <a:xfrm rot="19378890">
            <a:off x="1676063" y="1522006"/>
            <a:ext cx="437629" cy="279410"/>
            <a:chOff x="2933700" y="4038600"/>
            <a:chExt cx="723900" cy="43955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379C5B7-6357-9BB0-32A6-95451D38B215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D7B36AF-21CD-DE2E-DE71-DEFB733B3788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9D087EB-8CAA-D534-E6BD-B8C735A4928A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436037C-D142-9EFB-6B32-B8AE2CA17ECC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326930AD-35C3-B400-1263-38340EE8FF16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9A558E66-74EE-0340-59A9-45774CB2F208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CAE37B45-B07D-FECF-3607-2176E0C6F0F4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8D9E89BE-C8E8-038A-5570-502027C3EEDF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0A358883-6AE7-D170-4223-6AB06332C015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F7E24E6C-3620-2954-056F-A8B3956909A0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DD511A46-4708-F0AB-B35C-25D340A466FE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E16BFF7-A93C-77B9-F500-57D6D382E0BE}"/>
              </a:ext>
            </a:extLst>
          </p:cNvPr>
          <p:cNvGrpSpPr/>
          <p:nvPr/>
        </p:nvGrpSpPr>
        <p:grpSpPr>
          <a:xfrm rot="19378890">
            <a:off x="2530016" y="2360206"/>
            <a:ext cx="437629" cy="279410"/>
            <a:chOff x="2933700" y="4038600"/>
            <a:chExt cx="723900" cy="43955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5407628-62B2-B4DF-26BA-E2873DA544F5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120B88CC-DF38-1FDF-801F-3AA260F0EE6C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65CFBF16-4F7B-4283-23F1-A9367C97661A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FC784F97-D832-816D-E9C3-3A350A6C131B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AAB07EB8-6F61-36CD-5967-95C691A857F4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62E9A4F6-B89F-415B-AA16-617695AB5111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1654C7E4-376F-D3EA-224E-E1F3C2F14725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FEFD2CFA-EDBD-FE59-F746-8F523AF936C5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66F8FE1D-7722-35ED-3681-3CBCC60B3F0C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375B9816-52F4-F76F-C6A6-16348D26BD7D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9DE0711-0660-B7E1-8430-B0D6A123FB79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33B6BAC-00C5-3822-198C-C2AD4476E825}"/>
              </a:ext>
            </a:extLst>
          </p:cNvPr>
          <p:cNvGrpSpPr/>
          <p:nvPr/>
        </p:nvGrpSpPr>
        <p:grpSpPr>
          <a:xfrm rot="209594">
            <a:off x="2942919" y="2757018"/>
            <a:ext cx="437629" cy="279410"/>
            <a:chOff x="2933700" y="4038600"/>
            <a:chExt cx="723900" cy="439550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DCEE4B5-907F-949D-0FD0-BC0212CD82F0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1A5549A-3605-697D-0F98-00CE0887C86A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0F1DA3E1-8B90-583C-3241-E434627887CE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B8BE6C3A-6866-8734-CCA1-C1914AAB8ED8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D2BEE1CE-7F94-8AA1-4E91-A87C5FCD3ED7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616EC2B-84F2-6AE7-2A6E-744F4EC1B900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7775F75F-94ED-3687-7883-B6FD0CFB47AB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6E45861D-1ED7-D0C0-822F-D4856EDE72BB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8AA89AE-F11E-ABE6-A81E-AD65A1CCF3B7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8561F45B-52D3-9AFB-3603-69E9E8E3DFEA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CD9792B3-F0AE-C7CD-17DF-B0445CFDF6ED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5F52310-C0B7-7D76-C4E2-A265A0171491}"/>
              </a:ext>
            </a:extLst>
          </p:cNvPr>
          <p:cNvGrpSpPr/>
          <p:nvPr/>
        </p:nvGrpSpPr>
        <p:grpSpPr>
          <a:xfrm rot="2742835">
            <a:off x="3450444" y="2349306"/>
            <a:ext cx="437629" cy="279410"/>
            <a:chOff x="2933700" y="4038600"/>
            <a:chExt cx="723900" cy="43955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EB0FC66-10F6-FE7E-88C9-2F6EEB41F938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EAB2B5DB-17E7-8469-87BD-E376D19BDD69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7BA0AAB-91D5-91CA-F200-3F3F88FE42DB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F88BF0CA-B60F-FA78-C8BE-A57DBF434531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2733D65B-3AFC-81E5-3E4B-0393F64EF360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9F256741-8F5D-D964-538D-B446BD86D395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1E79F7D9-51B3-F663-0BA7-DE3288218E99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00C70683-2215-ED2F-AB68-DE9CDEF34B09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E3A84D3E-BF9F-E72A-8798-EEEF7400684B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C68D4678-849B-A037-2DA2-5B4EA788AF5D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3CEE41EE-1F12-F46F-76DC-09F23472BF15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B635A82-224E-C0A0-5E74-5465BD11AB3D}"/>
              </a:ext>
            </a:extLst>
          </p:cNvPr>
          <p:cNvGrpSpPr/>
          <p:nvPr/>
        </p:nvGrpSpPr>
        <p:grpSpPr>
          <a:xfrm rot="2742835">
            <a:off x="2612244" y="1587306"/>
            <a:ext cx="437629" cy="279410"/>
            <a:chOff x="2933700" y="4038600"/>
            <a:chExt cx="723900" cy="43955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B7BD2DB-BB8A-4F9E-3200-BD96131982A6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C9E823DA-D4E4-0BE5-FE9E-7455AB351F1F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AEA1F86A-47EC-40CD-BF55-7CB803145FE6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4FAF6ED8-B528-5D2C-FB09-DC75A6F340EC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DE676B25-7CB7-D255-0E6D-F8EBC0DF8BFA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1126D366-35B7-D3F4-E17C-61755AA2E1B6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5E985840-534F-5D86-98F2-F17AD408DBE2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082551FE-74DB-18AF-EEDC-F1718BB3F6D4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CBBF217B-4127-44C2-221C-2AD6C61CDA40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58D0696B-087A-C94B-C086-946D17D38B20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B390E7D9-26BC-84EA-27D3-7B53CFD4AC65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120D4646-6B01-BF6A-ECA8-E5AA126BA8EA}"/>
              </a:ext>
            </a:extLst>
          </p:cNvPr>
          <p:cNvGrpSpPr/>
          <p:nvPr/>
        </p:nvGrpSpPr>
        <p:grpSpPr>
          <a:xfrm rot="3156239">
            <a:off x="1593835" y="2349306"/>
            <a:ext cx="437629" cy="279410"/>
            <a:chOff x="2933700" y="4038600"/>
            <a:chExt cx="723900" cy="439550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3F3BF19-5585-4824-968B-9BE265EE3A30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4A93AA38-94DD-C480-0B04-4D3DE06FFE26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C645DCC4-D5C8-7840-D9B8-62B1E848C134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C29EF848-9588-74AF-CA27-8ED464822DDD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C412D932-51DE-368C-E480-47BDF2CE8CE9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B12E3EC9-0B7F-C5E2-B482-D48550D1F134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68E47D10-CCFF-29F1-E4D6-6E72424875F4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AE87373-74C4-519E-A6CF-78B699CFA6D3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165E99FB-724F-034D-AA1F-EB19666ABA37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7D12A3C7-E274-F0C7-78B5-4D55578D59CA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3E9C8378-1C9E-0B16-9EAD-C3071F8D4E5D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B4A6837E-BD5A-2D40-2E3A-73DD0C5F9B9E}"/>
              </a:ext>
            </a:extLst>
          </p:cNvPr>
          <p:cNvGrpSpPr/>
          <p:nvPr/>
        </p:nvGrpSpPr>
        <p:grpSpPr>
          <a:xfrm rot="209594">
            <a:off x="3015760" y="1156073"/>
            <a:ext cx="437629" cy="279410"/>
            <a:chOff x="2933700" y="4038600"/>
            <a:chExt cx="723900" cy="439550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1F6653F0-CD30-8DAA-A84E-73F789E00005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72F67E2-C446-9198-E394-A386F84630E7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B519A301-005F-6F82-C1D7-8F4704885E42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3BBDC11C-855D-6A0A-8400-D1B9D8A19674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6DBA2C28-AB0A-89F7-E9A7-6602F75F1128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0C579FAF-0DDA-491B-4FB6-9C9A1921DBB7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DC7C0565-FFEB-DCCE-65FA-7009B91CAA8D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1B99D24A-1289-12F9-9EB8-D8F827AAF095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1A6B661B-98F4-CCE9-A469-09D6AD504E63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E3663E74-1002-9F3E-4BCE-9C8D3784E5C4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25F7E990-3579-B9AB-4B12-C81D8A89DE27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723EB65-67CD-32B8-9C64-D0CC31BD7246}"/>
              </a:ext>
            </a:extLst>
          </p:cNvPr>
          <p:cNvGrpSpPr/>
          <p:nvPr/>
        </p:nvGrpSpPr>
        <p:grpSpPr>
          <a:xfrm rot="19378890">
            <a:off x="4495463" y="2284006"/>
            <a:ext cx="437629" cy="279410"/>
            <a:chOff x="2933700" y="4038600"/>
            <a:chExt cx="723900" cy="43955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272D1FA0-1B20-8A1D-579A-E5EBB4198C43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7BA60126-4E3C-A50C-8D4C-3DE16F7C45C0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95ACD5F1-B413-268F-076B-DCE2B2389D39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B395F36C-B97F-EB6A-3621-2124EC24D475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308B7EC5-AC36-9DB3-17C7-5778D67114C3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EB6B0E58-E23A-E18F-5070-A692CA3A6F7D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D8C4F4B0-B924-4781-AACC-CF7237C37E80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2928DFDE-CFA9-F36D-D8B3-B1ED8934E7FD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BEC1F6B4-3BC0-B641-42AF-13B7456C98AF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88898C2-B540-B174-E6DD-AC4695A83459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9E63AB04-08A5-1F00-5D3C-5259278B3E55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BF9B86AD-B534-2B21-280C-6E653E2D7C99}"/>
              </a:ext>
            </a:extLst>
          </p:cNvPr>
          <p:cNvGrpSpPr/>
          <p:nvPr/>
        </p:nvGrpSpPr>
        <p:grpSpPr>
          <a:xfrm rot="2378188">
            <a:off x="4494270" y="1555268"/>
            <a:ext cx="437629" cy="279410"/>
            <a:chOff x="2933700" y="4038600"/>
            <a:chExt cx="723900" cy="439550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4499361C-AAF4-0D98-DFA1-0DB33119E0C3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9B91481F-2005-41D7-8282-DA0F805314AF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774B0D0C-66FD-19DE-4EB6-388AE46591A7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82F1B870-DF47-6D8B-8FF7-DFC6E371C6D3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A851FDCC-207E-025C-FD2A-455ED1F10C42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8154C003-1765-482A-4744-45500C13CA86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F4243E35-EFF2-6DE1-0CAA-A40D9A5AB4E2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C1E5DC07-452A-9D60-39B1-19457561CD1F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3726C9F-4075-A1B4-FC82-08F50E41AE8D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4C7B33A5-66AA-87B7-67F6-3B0790D8981D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833FD125-0381-D391-99E8-F31C5D0F7370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DB55398-19B9-E6B0-E4DA-4DFCF52CC377}"/>
              </a:ext>
            </a:extLst>
          </p:cNvPr>
          <p:cNvGrpSpPr/>
          <p:nvPr/>
        </p:nvGrpSpPr>
        <p:grpSpPr>
          <a:xfrm rot="1831540">
            <a:off x="6646009" y="1615779"/>
            <a:ext cx="437629" cy="279410"/>
            <a:chOff x="2933700" y="4038600"/>
            <a:chExt cx="723900" cy="439550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26BBCD43-E961-6BA3-E9AA-A36D252BD571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36C610DE-9497-A9EF-30A3-7F23D5D393FA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64F96E23-403E-D43A-24E9-8D3843672E57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6554D977-8C21-3075-A856-1CCB604BED9C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9B19F63A-F660-AC39-281F-C0749911AFD2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4211FD9D-ABFF-A811-630B-23E39950FD2C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40C6F157-020B-F1B1-7BCE-24070719C133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D75572BE-69E3-9AA4-90DA-D5A86239B222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9D999509-622C-DE13-2C91-E537ED415B8A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F3841826-B960-F03E-C608-B49621AEEFC6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E28423D1-02DD-CC53-B923-9100699D4CDD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9DBF80AF-93E6-6868-B1C8-BE3CBB4E6070}"/>
              </a:ext>
            </a:extLst>
          </p:cNvPr>
          <p:cNvGrpSpPr/>
          <p:nvPr/>
        </p:nvGrpSpPr>
        <p:grpSpPr>
          <a:xfrm rot="20558223">
            <a:off x="5503258" y="1659134"/>
            <a:ext cx="437629" cy="279410"/>
            <a:chOff x="2933700" y="4038600"/>
            <a:chExt cx="723900" cy="439550"/>
          </a:xfrm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DFECB3D2-ADAF-A5DB-31C2-C6935C875D8B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BC08C0BB-9123-D751-80D4-1B26D2D35371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3F2F237C-B49C-403F-B44F-745E20916AC1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8041AC39-BD54-8F10-635F-8A632357CD65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F78B52D4-4365-ED20-73AC-FF33323B1E84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FC3E7616-541B-85D7-AA76-6C23323F7664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79D0516E-F771-7318-C39A-86A16782EF8D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83E16E48-59CC-EBF7-1751-FDEBA025A7F0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BFC68930-9F53-83E0-7D34-D6D50D68DF93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05B4BEE8-84AE-1042-2F1D-D83CDE4B4F05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1412BF8F-483C-6132-B33F-02DDE4B487AB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76C48AE-874F-2326-3A24-48D8AAD67874}"/>
              </a:ext>
            </a:extLst>
          </p:cNvPr>
          <p:cNvGrpSpPr/>
          <p:nvPr/>
        </p:nvGrpSpPr>
        <p:grpSpPr>
          <a:xfrm rot="20081023">
            <a:off x="6620775" y="2252456"/>
            <a:ext cx="437629" cy="279410"/>
            <a:chOff x="2933700" y="4038600"/>
            <a:chExt cx="723900" cy="439550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B71F6096-7368-3362-D94F-40F43D5BCA9A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AD7D27BC-B2D2-1E8E-529F-370091AF53CD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B435670A-B7DB-1A30-E826-FADE3087857F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79178FE8-09F6-F4DF-EC97-BFBD92576D12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98B2981B-F900-7CB0-5BCC-C461E4CA8ADF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C8438CC0-E9E8-04B4-D230-F950013F9700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82636C22-C18E-4262-200F-3ABCB1C8037D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2AED8AE-B136-72BD-2728-4B5FA672B3DA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11397812-84C8-EB0F-67E0-FF89C1CB981B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535B9D3C-63C1-2279-E145-1FBE5D6FAB90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461B19DF-7AB0-7A44-DD3F-C3CC6675205C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AC76C2DB-DE0E-F6BD-02AC-60B5C5BDA825}"/>
              </a:ext>
            </a:extLst>
          </p:cNvPr>
          <p:cNvGrpSpPr/>
          <p:nvPr/>
        </p:nvGrpSpPr>
        <p:grpSpPr>
          <a:xfrm rot="2105834">
            <a:off x="5562887" y="2225379"/>
            <a:ext cx="437629" cy="279410"/>
            <a:chOff x="2933700" y="4038600"/>
            <a:chExt cx="723900" cy="439550"/>
          </a:xfrm>
        </p:grpSpPr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CC2CD155-473C-3457-6509-9A9C6EC39E08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32DD5D4E-E39E-5594-3EBC-79F04234C0AB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652365DF-93BB-3991-82D5-379830B86FA0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305C3724-B8EA-5976-E633-3F3D142EB8D0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8F508A36-C3B8-4609-5D42-079F7BB6C83D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FB31286A-A1ED-A23B-6E8E-811CC23E2385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8B753FF-573F-0C06-D5AA-465EC7BEFB0E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60094B4C-2B0F-3589-0755-8B6F17D8DA5B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41090647-E24C-5BC9-FAAF-D6D1B24C30C3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EB469240-2F42-94F9-E5B9-BD9696645630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0C05F7A0-3675-C8DD-1519-CD8ABBF2868C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0" name="Up Arrow 353">
            <a:extLst>
              <a:ext uri="{FF2B5EF4-FFF2-40B4-BE49-F238E27FC236}">
                <a16:creationId xmlns:a16="http://schemas.microsoft.com/office/drawing/2014/main" id="{677A48C0-1AF0-B295-C2A6-50D45FF0225E}"/>
              </a:ext>
            </a:extLst>
          </p:cNvPr>
          <p:cNvSpPr/>
          <p:nvPr/>
        </p:nvSpPr>
        <p:spPr>
          <a:xfrm>
            <a:off x="4973728" y="2151686"/>
            <a:ext cx="394716" cy="564524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Up Arrow 353">
            <a:extLst>
              <a:ext uri="{FF2B5EF4-FFF2-40B4-BE49-F238E27FC236}">
                <a16:creationId xmlns:a16="http://schemas.microsoft.com/office/drawing/2014/main" id="{77EA2639-F37E-C34D-D2A4-0F40DAC9A9C9}"/>
              </a:ext>
            </a:extLst>
          </p:cNvPr>
          <p:cNvSpPr/>
          <p:nvPr/>
        </p:nvSpPr>
        <p:spPr>
          <a:xfrm rot="10800000">
            <a:off x="1202707" y="2230326"/>
            <a:ext cx="394716" cy="564524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7043D38A-DD24-A792-E7FD-274CEC7A28F0}"/>
                  </a:ext>
                </a:extLst>
              </p:cNvPr>
              <p:cNvSpPr/>
              <p:nvPr/>
            </p:nvSpPr>
            <p:spPr>
              <a:xfrm>
                <a:off x="602554" y="2865322"/>
                <a:ext cx="1459136" cy="522538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78A1B3B3-6350-A50B-269F-9E067FB3A3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554" y="2865322"/>
                <a:ext cx="1459136" cy="5225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078B5CDA-2ECB-B28D-48CF-784D3B4814EF}"/>
                  </a:ext>
                </a:extLst>
              </p:cNvPr>
              <p:cNvSpPr/>
              <p:nvPr/>
            </p:nvSpPr>
            <p:spPr>
              <a:xfrm>
                <a:off x="4550462" y="2713105"/>
                <a:ext cx="1459136" cy="522538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34173EAC-A8AC-D42F-C4F0-B3FC09D560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462" y="2713105"/>
                <a:ext cx="1459136" cy="5225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0AC8E16F-88B3-A0D2-A04C-BBAB33221EE7}"/>
                  </a:ext>
                </a:extLst>
              </p:cNvPr>
              <p:cNvSpPr txBox="1"/>
              <p:nvPr/>
            </p:nvSpPr>
            <p:spPr>
              <a:xfrm>
                <a:off x="1172361" y="1720334"/>
                <a:ext cx="375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𝒗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10AB1C4E-F24F-CB34-E436-FEAE99171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361" y="1720334"/>
                <a:ext cx="37542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25C123CA-3D8B-4960-C07F-D5D86ABCC592}"/>
                  </a:ext>
                </a:extLst>
              </p:cNvPr>
              <p:cNvSpPr txBox="1"/>
              <p:nvPr/>
            </p:nvSpPr>
            <p:spPr>
              <a:xfrm>
                <a:off x="5007442" y="1628146"/>
                <a:ext cx="3866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FACD8257-F93C-5A69-CE76-9A8F5569F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442" y="1628146"/>
                <a:ext cx="38664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F776174C-5760-8882-C083-699DDC426CC1}"/>
                  </a:ext>
                </a:extLst>
              </p:cNvPr>
              <p:cNvSpPr txBox="1"/>
              <p:nvPr/>
            </p:nvSpPr>
            <p:spPr>
              <a:xfrm>
                <a:off x="2083061" y="3641519"/>
                <a:ext cx="409599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𝑢𝑣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𝑢𝑣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𝑢𝑣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𝑢𝑣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𝑣𝑢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𝑢𝑣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F776174C-5760-8882-C083-699DDC426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061" y="3641519"/>
                <a:ext cx="4095993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9" name="TextBox 248">
            <a:extLst>
              <a:ext uri="{FF2B5EF4-FFF2-40B4-BE49-F238E27FC236}">
                <a16:creationId xmlns:a16="http://schemas.microsoft.com/office/drawing/2014/main" id="{9C66F5E8-23CE-4372-99D2-881B6A9AE253}"/>
              </a:ext>
            </a:extLst>
          </p:cNvPr>
          <p:cNvSpPr txBox="1"/>
          <p:nvPr/>
        </p:nvSpPr>
        <p:spPr>
          <a:xfrm>
            <a:off x="1065271" y="4343400"/>
            <a:ext cx="70134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Hence, this new circuit gives us the </a:t>
            </a:r>
            <a:r>
              <a:rPr lang="en-US" sz="2000" b="1" i="1" dirty="0"/>
              <a:t>Commute Time </a:t>
            </a:r>
            <a:r>
              <a:rPr lang="en-US" sz="2000" dirty="0"/>
              <a:t>of the graph!!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66B670E0-640B-A8F1-C556-54ECAFEC7FE8}"/>
                  </a:ext>
                </a:extLst>
              </p:cNvPr>
              <p:cNvSpPr txBox="1"/>
              <p:nvPr/>
            </p:nvSpPr>
            <p:spPr>
              <a:xfrm>
                <a:off x="3050521" y="5179765"/>
                <a:ext cx="187596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𝑢𝑣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𝑢𝑣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66B670E0-640B-A8F1-C556-54ECAFEC7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521" y="5179765"/>
                <a:ext cx="187596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9FF64E42-073F-938F-4DD8-1B7A2E39679B}"/>
                  </a:ext>
                </a:extLst>
              </p:cNvPr>
              <p:cNvSpPr txBox="1"/>
              <p:nvPr/>
            </p:nvSpPr>
            <p:spPr>
              <a:xfrm>
                <a:off x="3007654" y="5956240"/>
                <a:ext cx="216107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𝒖𝒗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𝒎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𝒖𝒗</m:t>
                          </m:r>
                        </m:sub>
                      </m:sSub>
                    </m:oMath>
                  </m:oMathPara>
                </a14:m>
                <a:endParaRPr lang="en-US" sz="2000" b="1" i="1" dirty="0"/>
              </a:p>
            </p:txBody>
          </p:sp>
        </mc:Choice>
        <mc:Fallback xmlns="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9FF64E42-073F-938F-4DD8-1B7A2E396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54" y="5956240"/>
                <a:ext cx="2161075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4" name="TextBox 253">
            <a:extLst>
              <a:ext uri="{FF2B5EF4-FFF2-40B4-BE49-F238E27FC236}">
                <a16:creationId xmlns:a16="http://schemas.microsoft.com/office/drawing/2014/main" id="{691F93B0-E597-E0D4-DD27-82233F3E4055}"/>
              </a:ext>
            </a:extLst>
          </p:cNvPr>
          <p:cNvSpPr txBox="1"/>
          <p:nvPr/>
        </p:nvSpPr>
        <p:spPr>
          <a:xfrm>
            <a:off x="4891206" y="5954973"/>
            <a:ext cx="607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😀</a:t>
            </a:r>
          </a:p>
        </p:txBody>
      </p:sp>
    </p:spTree>
    <p:extLst>
      <p:ext uri="{BB962C8B-B14F-4D97-AF65-F5344CB8AC3E}">
        <p14:creationId xmlns:p14="http://schemas.microsoft.com/office/powerpoint/2010/main" val="85451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4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45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3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31" tmFilter="0, 0; 0.125,0.2665; 0.25,0.4; 0.375,0.465; 0.5,0.5;  0.625,0.535; 0.75,0.6; 0.875,0.7335; 1,1">
                                          <p:stCondLst>
                                            <p:cond delay="531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66" tmFilter="0, 0; 0.125,0.2665; 0.25,0.4; 0.375,0.465; 0.5,0.5;  0.625,0.535; 0.75,0.6; 0.875,0.7335; 1,1">
                                          <p:stCondLst>
                                            <p:cond delay="105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31" tmFilter="0, 0; 0.125,0.2665; 0.25,0.4; 0.375,0.465; 0.5,0.5;  0.625,0.535; 0.75,0.6; 0.875,0.7335; 1,1">
                                          <p:stCondLst>
                                            <p:cond delay="1325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1">
                                          <p:stCondLst>
                                            <p:cond delay="52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33" decel="50000">
                                          <p:stCondLst>
                                            <p:cond delay="541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1">
                                          <p:stCondLst>
                                            <p:cond delay="105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33" decel="50000">
                                          <p:stCondLst>
                                            <p:cond delay="107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1">
                                          <p:stCondLst>
                                            <p:cond delay="1314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33" decel="50000">
                                          <p:stCondLst>
                                            <p:cond delay="1334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1">
                                          <p:stCondLst>
                                            <p:cond delay="1446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33" decel="50000">
                                          <p:stCondLst>
                                            <p:cond delay="1467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" grpId="0"/>
      <p:bldP spid="250" grpId="0"/>
      <p:bldP spid="253" grpId="0"/>
      <p:bldP spid="25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>
          <a:extLst>
            <a:ext uri="{FF2B5EF4-FFF2-40B4-BE49-F238E27FC236}">
              <a16:creationId xmlns:a16="http://schemas.microsoft.com/office/drawing/2014/main" id="{66C2AEE6-40DB-8E3C-C097-F0DFF3B32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>
            <a:extLst>
              <a:ext uri="{FF2B5EF4-FFF2-40B4-BE49-F238E27FC236}">
                <a16:creationId xmlns:a16="http://schemas.microsoft.com/office/drawing/2014/main" id="{B4FFCAE7-DDD4-C808-83CC-12075658B9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800" y="274638"/>
            <a:ext cx="8534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b="1" dirty="0">
                <a:solidFill>
                  <a:schemeClr val="tx1"/>
                </a:solidFill>
              </a:rPr>
              <a:t>Empirical Analysis – </a:t>
            </a:r>
            <a:r>
              <a:rPr lang="en-US" sz="3200" b="1" dirty="0">
                <a:solidFill>
                  <a:srgbClr val="7030A0"/>
                </a:solidFill>
              </a:rPr>
              <a:t>Commute Time</a:t>
            </a:r>
            <a:endParaRPr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049F9F-B0D1-E4C4-4D02-887B23712B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671" t="15004" r="11838" b="11673"/>
          <a:stretch/>
        </p:blipFill>
        <p:spPr>
          <a:xfrm>
            <a:off x="2011680" y="1916723"/>
            <a:ext cx="5120640" cy="393895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A61ADC-3532-46A1-CF19-3906D7227954}"/>
              </a:ext>
            </a:extLst>
          </p:cNvPr>
          <p:cNvCxnSpPr>
            <a:cxnSpLocks/>
          </p:cNvCxnSpPr>
          <p:nvPr/>
        </p:nvCxnSpPr>
        <p:spPr>
          <a:xfrm flipH="1">
            <a:off x="2286000" y="3060090"/>
            <a:ext cx="381000" cy="70485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BAB2352-C7B7-0F5B-6619-71B661AD10B6}"/>
              </a:ext>
            </a:extLst>
          </p:cNvPr>
          <p:cNvCxnSpPr>
            <a:cxnSpLocks/>
          </p:cNvCxnSpPr>
          <p:nvPr/>
        </p:nvCxnSpPr>
        <p:spPr>
          <a:xfrm flipH="1" flipV="1">
            <a:off x="2362200" y="3911600"/>
            <a:ext cx="1600200" cy="30480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71F6FB-7B8D-E453-A25A-5B1AE1733F92}"/>
              </a:ext>
            </a:extLst>
          </p:cNvPr>
          <p:cNvCxnSpPr>
            <a:cxnSpLocks/>
          </p:cNvCxnSpPr>
          <p:nvPr/>
        </p:nvCxnSpPr>
        <p:spPr>
          <a:xfrm flipH="1" flipV="1">
            <a:off x="4267200" y="4267200"/>
            <a:ext cx="1295400" cy="30480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62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>
          <a:extLst>
            <a:ext uri="{FF2B5EF4-FFF2-40B4-BE49-F238E27FC236}">
              <a16:creationId xmlns:a16="http://schemas.microsoft.com/office/drawing/2014/main" id="{B0244BA7-6E53-030E-8908-0E6D41376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>
            <a:extLst>
              <a:ext uri="{FF2B5EF4-FFF2-40B4-BE49-F238E27FC236}">
                <a16:creationId xmlns:a16="http://schemas.microsoft.com/office/drawing/2014/main" id="{F75603A4-5081-5251-1376-4CA98FB532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800" y="274638"/>
            <a:ext cx="8534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b="1" dirty="0">
                <a:solidFill>
                  <a:schemeClr val="tx1"/>
                </a:solidFill>
              </a:rPr>
              <a:t>Distribution of Commute Times</a:t>
            </a:r>
            <a:endParaRPr dirty="0">
              <a:solidFill>
                <a:srgbClr val="7030A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5A6D0D-768B-4A8C-93A4-C7DB0744D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731" y="1274025"/>
            <a:ext cx="7430537" cy="5420481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51D48CD-3652-E31B-CF58-49A83B78DDEE}"/>
              </a:ext>
            </a:extLst>
          </p:cNvPr>
          <p:cNvSpPr/>
          <p:nvPr/>
        </p:nvSpPr>
        <p:spPr>
          <a:xfrm>
            <a:off x="1905000" y="6019800"/>
            <a:ext cx="381000" cy="5635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1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>
          <a:extLst>
            <a:ext uri="{FF2B5EF4-FFF2-40B4-BE49-F238E27FC236}">
              <a16:creationId xmlns:a16="http://schemas.microsoft.com/office/drawing/2014/main" id="{5D1F5F74-8702-0714-A99A-21E834C05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>
            <a:extLst>
              <a:ext uri="{FF2B5EF4-FFF2-40B4-BE49-F238E27FC236}">
                <a16:creationId xmlns:a16="http://schemas.microsoft.com/office/drawing/2014/main" id="{2FB78ECD-2778-A7EF-79EB-BA46C46EE0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800" y="274638"/>
            <a:ext cx="8534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IN" sz="3200" b="1" dirty="0">
                <a:solidFill>
                  <a:schemeClr val="tx1"/>
                </a:solidFill>
              </a:rPr>
              <a:t>Surviving walkers at a given time</a:t>
            </a:r>
            <a:endParaRPr sz="3200" b="1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6898E5-99C7-7D80-23AD-0A4A8DBD1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731" y="1417638"/>
            <a:ext cx="7430537" cy="54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1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>
          <a:extLst>
            <a:ext uri="{FF2B5EF4-FFF2-40B4-BE49-F238E27FC236}">
              <a16:creationId xmlns:a16="http://schemas.microsoft.com/office/drawing/2014/main" id="{F62B0DFA-E39A-9246-E197-2B60EDF88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>
            <a:extLst>
              <a:ext uri="{FF2B5EF4-FFF2-40B4-BE49-F238E27FC236}">
                <a16:creationId xmlns:a16="http://schemas.microsoft.com/office/drawing/2014/main" id="{4E0BDAB6-530E-5EDB-C4AD-6DB53131A8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800" y="274638"/>
            <a:ext cx="8534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IN" sz="3200" b="1" dirty="0">
                <a:solidFill>
                  <a:schemeClr val="tx1"/>
                </a:solidFill>
              </a:rPr>
              <a:t>Distribution of surviving walkers</a:t>
            </a:r>
            <a:endParaRPr sz="32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A1F7CC-E649-CCB5-DFE3-41BCAC24D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753858"/>
            <a:ext cx="7010400" cy="51041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2CC4F4-B110-E662-A624-7AB688E68335}"/>
                  </a:ext>
                </a:extLst>
              </p:cNvPr>
              <p:cNvSpPr txBox="1"/>
              <p:nvPr/>
            </p:nvSpPr>
            <p:spPr>
              <a:xfrm>
                <a:off x="3086100" y="1174853"/>
                <a:ext cx="2971800" cy="5790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𝑢𝑣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&gt;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2CC4F4-B110-E662-A624-7AB688E68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100" y="1174853"/>
                <a:ext cx="2971800" cy="5790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666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roup 270">
            <a:extLst>
              <a:ext uri="{FF2B5EF4-FFF2-40B4-BE49-F238E27FC236}">
                <a16:creationId xmlns:a16="http://schemas.microsoft.com/office/drawing/2014/main" id="{2C07CBB1-44C4-1E64-F7C9-8BB865E9B2CA}"/>
              </a:ext>
            </a:extLst>
          </p:cNvPr>
          <p:cNvGrpSpPr/>
          <p:nvPr/>
        </p:nvGrpSpPr>
        <p:grpSpPr>
          <a:xfrm>
            <a:off x="1292668" y="1478408"/>
            <a:ext cx="6799500" cy="2406134"/>
            <a:chOff x="76200" y="4147066"/>
            <a:chExt cx="6799500" cy="2406134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66BC156E-9980-E8DC-2515-783ED84BE54E}"/>
                </a:ext>
              </a:extLst>
            </p:cNvPr>
            <p:cNvGrpSpPr/>
            <p:nvPr/>
          </p:nvGrpSpPr>
          <p:grpSpPr>
            <a:xfrm>
              <a:off x="76200" y="4355068"/>
              <a:ext cx="6799500" cy="2198132"/>
              <a:chOff x="1213556" y="1307068"/>
              <a:chExt cx="6799500" cy="21981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3" name="TextBox 252">
                    <a:extLst>
                      <a:ext uri="{FF2B5EF4-FFF2-40B4-BE49-F238E27FC236}">
                        <a16:creationId xmlns:a16="http://schemas.microsoft.com/office/drawing/2014/main" id="{0FC0C224-ED83-C916-EE88-384CE8D8B2DB}"/>
                      </a:ext>
                    </a:extLst>
                  </p:cNvPr>
                  <p:cNvSpPr txBox="1"/>
                  <p:nvPr/>
                </p:nvSpPr>
                <p:spPr>
                  <a:xfrm>
                    <a:off x="1213556" y="2297668"/>
                    <a:ext cx="37542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/>
                            </a:rPr>
                            <m:t>𝒗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336" name="TextBox 3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13556" y="2297668"/>
                    <a:ext cx="375424" cy="369332"/>
                  </a:xfrm>
                  <a:prstGeom prst="rect">
                    <a:avLst/>
                  </a:prstGeom>
                  <a:blipFill rotWithShape="1">
                    <a:blip r:embed="rId14"/>
                    <a:stretch>
                      <a:fillRect t="-8197" r="-20968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4" name="TextBox 253">
                    <a:extLst>
                      <a:ext uri="{FF2B5EF4-FFF2-40B4-BE49-F238E27FC236}">
                        <a16:creationId xmlns:a16="http://schemas.microsoft.com/office/drawing/2014/main" id="{281B44D8-EB7B-9236-C385-FB179FC87694}"/>
                      </a:ext>
                    </a:extLst>
                  </p:cNvPr>
                  <p:cNvSpPr txBox="1"/>
                  <p:nvPr/>
                </p:nvSpPr>
                <p:spPr>
                  <a:xfrm>
                    <a:off x="4958576" y="2221468"/>
                    <a:ext cx="38664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/>
                            </a:rPr>
                            <m:t>𝒖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337" name="TextBox 3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58576" y="2221468"/>
                    <a:ext cx="386644" cy="369332"/>
                  </a:xfrm>
                  <a:prstGeom prst="rect">
                    <a:avLst/>
                  </a:prstGeom>
                  <a:blipFill rotWithShape="1">
                    <a:blip r:embed="rId15"/>
                    <a:stretch>
                      <a:fillRect t="-8197" r="-20313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5" name="TextBox 254">
                    <a:extLst>
                      <a:ext uri="{FF2B5EF4-FFF2-40B4-BE49-F238E27FC236}">
                        <a16:creationId xmlns:a16="http://schemas.microsoft.com/office/drawing/2014/main" id="{F82F07C9-F545-BAF6-A2E8-E1BD39ADAD99}"/>
                      </a:ext>
                    </a:extLst>
                  </p:cNvPr>
                  <p:cNvSpPr txBox="1"/>
                  <p:nvPr/>
                </p:nvSpPr>
                <p:spPr>
                  <a:xfrm>
                    <a:off x="2057400" y="1447800"/>
                    <a:ext cx="37702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/>
                            </a:rPr>
                            <m:t>𝒃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338" name="TextBox 3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57400" y="1447800"/>
                    <a:ext cx="377026" cy="369332"/>
                  </a:xfrm>
                  <a:prstGeom prst="rect">
                    <a:avLst/>
                  </a:prstGeom>
                  <a:blipFill rotWithShape="1">
                    <a:blip r:embed="rId16"/>
                    <a:stretch>
                      <a:fillRect t="-8333" r="-22951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EFFA3D01-76E2-745E-C6D4-F9974BE19AD2}"/>
                      </a:ext>
                    </a:extLst>
                  </p:cNvPr>
                  <p:cNvSpPr txBox="1"/>
                  <p:nvPr/>
                </p:nvSpPr>
                <p:spPr>
                  <a:xfrm>
                    <a:off x="1981200" y="3124200"/>
                    <a:ext cx="38023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/>
                            </a:rPr>
                            <m:t>𝒂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339" name="TextBox 3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81200" y="3124200"/>
                    <a:ext cx="380232" cy="369332"/>
                  </a:xfrm>
                  <a:prstGeom prst="rect">
                    <a:avLst/>
                  </a:prstGeom>
                  <a:blipFill rotWithShape="1">
                    <a:blip r:embed="rId17"/>
                    <a:stretch>
                      <a:fillRect t="-8333" r="-20968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7" name="TextBox 256">
                    <a:extLst>
                      <a:ext uri="{FF2B5EF4-FFF2-40B4-BE49-F238E27FC236}">
                        <a16:creationId xmlns:a16="http://schemas.microsoft.com/office/drawing/2014/main" id="{54898B91-450A-2A3D-4776-4C3A57FD5AAB}"/>
                      </a:ext>
                    </a:extLst>
                  </p:cNvPr>
                  <p:cNvSpPr txBox="1"/>
                  <p:nvPr/>
                </p:nvSpPr>
                <p:spPr>
                  <a:xfrm>
                    <a:off x="2972568" y="2286000"/>
                    <a:ext cx="37061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/>
                            </a:rPr>
                            <m:t>𝒙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340" name="TextBox 3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2568" y="2286000"/>
                    <a:ext cx="370614" cy="369332"/>
                  </a:xfrm>
                  <a:prstGeom prst="rect">
                    <a:avLst/>
                  </a:prstGeom>
                  <a:blipFill rotWithShape="1">
                    <a:blip r:embed="rId18"/>
                    <a:stretch>
                      <a:fillRect t="-8197" r="-23333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8" name="TextBox 257">
                    <a:extLst>
                      <a:ext uri="{FF2B5EF4-FFF2-40B4-BE49-F238E27FC236}">
                        <a16:creationId xmlns:a16="http://schemas.microsoft.com/office/drawing/2014/main" id="{61C7D719-C622-0AF3-0CE8-7261ABAD67FC}"/>
                      </a:ext>
                    </a:extLst>
                  </p:cNvPr>
                  <p:cNvSpPr txBox="1"/>
                  <p:nvPr/>
                </p:nvSpPr>
                <p:spPr>
                  <a:xfrm>
                    <a:off x="3972786" y="1307068"/>
                    <a:ext cx="37542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/>
                            </a:rPr>
                            <m:t>𝒚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341" name="TextBox 3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72786" y="1307068"/>
                    <a:ext cx="375423" cy="369332"/>
                  </a:xfrm>
                  <a:prstGeom prst="rect">
                    <a:avLst/>
                  </a:prstGeom>
                  <a:blipFill rotWithShape="1">
                    <a:blip r:embed="rId19"/>
                    <a:stretch>
                      <a:fillRect t="-8197" r="-21311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9" name="TextBox 258">
                    <a:extLst>
                      <a:ext uri="{FF2B5EF4-FFF2-40B4-BE49-F238E27FC236}">
                        <a16:creationId xmlns:a16="http://schemas.microsoft.com/office/drawing/2014/main" id="{EC63219E-A9A0-AF27-4FE7-567D37067431}"/>
                      </a:ext>
                    </a:extLst>
                  </p:cNvPr>
                  <p:cNvSpPr txBox="1"/>
                  <p:nvPr/>
                </p:nvSpPr>
                <p:spPr>
                  <a:xfrm>
                    <a:off x="4425177" y="3135868"/>
                    <a:ext cx="3561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/>
                            </a:rPr>
                            <m:t>𝒛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342" name="TextBox 34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25177" y="3135868"/>
                    <a:ext cx="356187" cy="369332"/>
                  </a:xfrm>
                  <a:prstGeom prst="rect">
                    <a:avLst/>
                  </a:prstGeom>
                  <a:blipFill rotWithShape="1">
                    <a:blip r:embed="rId20"/>
                    <a:stretch>
                      <a:fillRect t="-8197" r="-22414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B71FE0BA-30B1-CD96-3673-69518FCF817D}"/>
                      </a:ext>
                    </a:extLst>
                  </p:cNvPr>
                  <p:cNvSpPr txBox="1"/>
                  <p:nvPr/>
                </p:nvSpPr>
                <p:spPr>
                  <a:xfrm>
                    <a:off x="6553200" y="1676400"/>
                    <a:ext cx="35458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/>
                            </a:rPr>
                            <m:t>𝒄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343" name="TextBox 3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53200" y="1676400"/>
                    <a:ext cx="354584" cy="369332"/>
                  </a:xfrm>
                  <a:prstGeom prst="rect">
                    <a:avLst/>
                  </a:prstGeom>
                  <a:blipFill rotWithShape="1">
                    <a:blip r:embed="rId21"/>
                    <a:stretch>
                      <a:fillRect t="-8197" r="-22414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1" name="TextBox 260">
                    <a:extLst>
                      <a:ext uri="{FF2B5EF4-FFF2-40B4-BE49-F238E27FC236}">
                        <a16:creationId xmlns:a16="http://schemas.microsoft.com/office/drawing/2014/main" id="{C9764A46-4757-2493-3589-07B9C875D18B}"/>
                      </a:ext>
                    </a:extLst>
                  </p:cNvPr>
                  <p:cNvSpPr txBox="1"/>
                  <p:nvPr/>
                </p:nvSpPr>
                <p:spPr>
                  <a:xfrm>
                    <a:off x="6629400" y="2831068"/>
                    <a:ext cx="38664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/>
                            </a:rPr>
                            <m:t>𝒅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344" name="TextBox 3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29400" y="2831068"/>
                    <a:ext cx="386644" cy="369332"/>
                  </a:xfrm>
                  <a:prstGeom prst="rect">
                    <a:avLst/>
                  </a:prstGeom>
                  <a:blipFill rotWithShape="1">
                    <a:blip r:embed="rId22"/>
                    <a:stretch>
                      <a:fillRect t="-8197" r="-20635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2" name="TextBox 261">
                    <a:extLst>
                      <a:ext uri="{FF2B5EF4-FFF2-40B4-BE49-F238E27FC236}">
                        <a16:creationId xmlns:a16="http://schemas.microsoft.com/office/drawing/2014/main" id="{A250396D-7EE5-F210-EEAF-90F91C276CC3}"/>
                      </a:ext>
                    </a:extLst>
                  </p:cNvPr>
                  <p:cNvSpPr txBox="1"/>
                  <p:nvPr/>
                </p:nvSpPr>
                <p:spPr>
                  <a:xfrm>
                    <a:off x="7620000" y="2297668"/>
                    <a:ext cx="39305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/>
                            </a:rPr>
                            <m:t>𝒈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345" name="TextBox 3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20000" y="2297668"/>
                    <a:ext cx="393056" cy="369332"/>
                  </a:xfrm>
                  <a:prstGeom prst="rect">
                    <a:avLst/>
                  </a:prstGeom>
                  <a:blipFill rotWithShape="1">
                    <a:blip r:embed="rId23"/>
                    <a:stretch>
                      <a:fillRect t="-8197" r="-20313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9E37DBAC-37E9-C726-90BF-D692689C5D6E}"/>
                </a:ext>
              </a:extLst>
            </p:cNvPr>
            <p:cNvGrpSpPr/>
            <p:nvPr/>
          </p:nvGrpSpPr>
          <p:grpSpPr>
            <a:xfrm>
              <a:off x="386644" y="4419600"/>
              <a:ext cx="6172200" cy="2057400"/>
              <a:chOff x="386644" y="4419600"/>
              <a:chExt cx="6172200" cy="2057400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0CDC884-67D9-43F6-B20D-13695062B961}"/>
                  </a:ext>
                </a:extLst>
              </p:cNvPr>
              <p:cNvSpPr/>
              <p:nvPr/>
            </p:nvSpPr>
            <p:spPr>
              <a:xfrm>
                <a:off x="1224844" y="6324600"/>
                <a:ext cx="152400" cy="1524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311EBC5-B526-1E42-1727-55DD24BB3983}"/>
                  </a:ext>
                </a:extLst>
              </p:cNvPr>
              <p:cNvSpPr/>
              <p:nvPr/>
            </p:nvSpPr>
            <p:spPr>
              <a:xfrm>
                <a:off x="1301044" y="4648200"/>
                <a:ext cx="152400" cy="1524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EFA65FA9-4C5D-9410-3F96-9B229B85B764}"/>
                  </a:ext>
                </a:extLst>
              </p:cNvPr>
              <p:cNvSpPr/>
              <p:nvPr/>
            </p:nvSpPr>
            <p:spPr>
              <a:xfrm>
                <a:off x="3129844" y="4648200"/>
                <a:ext cx="152400" cy="1524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8934696D-C124-F95E-9631-AFABA6A59E98}"/>
                  </a:ext>
                </a:extLst>
              </p:cNvPr>
              <p:cNvSpPr/>
              <p:nvPr/>
            </p:nvSpPr>
            <p:spPr>
              <a:xfrm>
                <a:off x="3129844" y="6298580"/>
                <a:ext cx="152400" cy="1524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C277D7DA-15F9-9D77-6B0F-D4ED16DC9A7B}"/>
                  </a:ext>
                </a:extLst>
              </p:cNvPr>
              <p:cNvSpPr/>
              <p:nvPr/>
            </p:nvSpPr>
            <p:spPr>
              <a:xfrm>
                <a:off x="4120444" y="5410200"/>
                <a:ext cx="152400" cy="1524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DBBB6AC4-8B10-7869-00CC-7EDA67A8847B}"/>
                  </a:ext>
                </a:extLst>
              </p:cNvPr>
              <p:cNvSpPr/>
              <p:nvPr/>
            </p:nvSpPr>
            <p:spPr>
              <a:xfrm>
                <a:off x="5263444" y="4876800"/>
                <a:ext cx="152400" cy="1524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8A72ED8-F785-D35B-AB9E-DADC45E4821B}"/>
                  </a:ext>
                </a:extLst>
              </p:cNvPr>
              <p:cNvSpPr/>
              <p:nvPr/>
            </p:nvSpPr>
            <p:spPr>
              <a:xfrm>
                <a:off x="5339644" y="6019800"/>
                <a:ext cx="152400" cy="1524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9CB0687-CD41-084A-D2F6-E06A81812A58}"/>
                  </a:ext>
                </a:extLst>
              </p:cNvPr>
              <p:cNvSpPr/>
              <p:nvPr/>
            </p:nvSpPr>
            <p:spPr>
              <a:xfrm>
                <a:off x="6406444" y="5410200"/>
                <a:ext cx="152400" cy="1524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33BCF3C-7A8E-1F4F-3700-2D48B315BFED}"/>
                  </a:ext>
                </a:extLst>
              </p:cNvPr>
              <p:cNvSpPr/>
              <p:nvPr/>
            </p:nvSpPr>
            <p:spPr>
              <a:xfrm>
                <a:off x="2215444" y="5486400"/>
                <a:ext cx="152400" cy="1524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43DD225-0168-1B1D-083E-39E8D0E988E0}"/>
                  </a:ext>
                </a:extLst>
              </p:cNvPr>
              <p:cNvCxnSpPr>
                <a:cxnSpLocks/>
                <a:stCxn id="47" idx="5"/>
                <a:endCxn id="48" idx="1"/>
              </p:cNvCxnSpPr>
              <p:nvPr/>
            </p:nvCxnSpPr>
            <p:spPr>
              <a:xfrm>
                <a:off x="516726" y="5616482"/>
                <a:ext cx="730436" cy="7304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6936858-1690-BA4B-D7DA-4FF8C46EC4B5}"/>
                  </a:ext>
                </a:extLst>
              </p:cNvPr>
              <p:cNvCxnSpPr>
                <a:cxnSpLocks/>
                <a:stCxn id="47" idx="7"/>
                <a:endCxn id="49" idx="3"/>
              </p:cNvCxnSpPr>
              <p:nvPr/>
            </p:nvCxnSpPr>
            <p:spPr>
              <a:xfrm flipV="1">
                <a:off x="516726" y="4778282"/>
                <a:ext cx="806636" cy="7304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77AFF5A4-631C-8472-7CD7-94C5DD608C26}"/>
                  </a:ext>
                </a:extLst>
              </p:cNvPr>
              <p:cNvCxnSpPr>
                <a:cxnSpLocks/>
                <a:stCxn id="56" idx="1"/>
                <a:endCxn id="49" idx="5"/>
              </p:cNvCxnSpPr>
              <p:nvPr/>
            </p:nvCxnSpPr>
            <p:spPr>
              <a:xfrm flipH="1" flipV="1">
                <a:off x="1431126" y="4778282"/>
                <a:ext cx="806636" cy="7304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27DC0CED-1920-5646-30DE-7EB059E320E5}"/>
                  </a:ext>
                </a:extLst>
              </p:cNvPr>
              <p:cNvCxnSpPr>
                <a:cxnSpLocks/>
                <a:stCxn id="56" idx="7"/>
                <a:endCxn id="50" idx="3"/>
              </p:cNvCxnSpPr>
              <p:nvPr/>
            </p:nvCxnSpPr>
            <p:spPr>
              <a:xfrm flipV="1">
                <a:off x="2345526" y="4778282"/>
                <a:ext cx="806636" cy="7304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55640014-1E14-839F-5F92-8FED9621864E}"/>
                  </a:ext>
                </a:extLst>
              </p:cNvPr>
              <p:cNvCxnSpPr>
                <a:cxnSpLocks/>
                <a:stCxn id="48" idx="7"/>
                <a:endCxn id="51" idx="2"/>
              </p:cNvCxnSpPr>
              <p:nvPr/>
            </p:nvCxnSpPr>
            <p:spPr>
              <a:xfrm>
                <a:off x="1354926" y="6346918"/>
                <a:ext cx="1774918" cy="2786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829BD725-59D3-32E0-5091-88D048AAA2B6}"/>
                  </a:ext>
                </a:extLst>
              </p:cNvPr>
              <p:cNvCxnSpPr>
                <a:cxnSpLocks/>
                <a:stCxn id="48" idx="7"/>
                <a:endCxn id="56" idx="3"/>
              </p:cNvCxnSpPr>
              <p:nvPr/>
            </p:nvCxnSpPr>
            <p:spPr>
              <a:xfrm flipV="1">
                <a:off x="1354926" y="5616482"/>
                <a:ext cx="882836" cy="7304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C6CA06F6-0C59-72DE-69D1-4FB6E5BBC6D8}"/>
                  </a:ext>
                </a:extLst>
              </p:cNvPr>
              <p:cNvCxnSpPr>
                <a:cxnSpLocks/>
                <a:stCxn id="50" idx="5"/>
                <a:endCxn id="52" idx="1"/>
              </p:cNvCxnSpPr>
              <p:nvPr/>
            </p:nvCxnSpPr>
            <p:spPr>
              <a:xfrm>
                <a:off x="3259926" y="4778282"/>
                <a:ext cx="882836" cy="6542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41900FE9-BAFD-3CF1-EFE1-C552E8201895}"/>
                  </a:ext>
                </a:extLst>
              </p:cNvPr>
              <p:cNvCxnSpPr>
                <a:cxnSpLocks/>
                <a:stCxn id="51" idx="7"/>
                <a:endCxn id="52" idx="3"/>
              </p:cNvCxnSpPr>
              <p:nvPr/>
            </p:nvCxnSpPr>
            <p:spPr>
              <a:xfrm flipV="1">
                <a:off x="3259926" y="5540282"/>
                <a:ext cx="882836" cy="78061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0AD2F983-36B7-3C4A-2205-1942826ADF61}"/>
                  </a:ext>
                </a:extLst>
              </p:cNvPr>
              <p:cNvCxnSpPr>
                <a:cxnSpLocks/>
                <a:stCxn id="51" idx="1"/>
                <a:endCxn id="56" idx="5"/>
              </p:cNvCxnSpPr>
              <p:nvPr/>
            </p:nvCxnSpPr>
            <p:spPr>
              <a:xfrm flipH="1" flipV="1">
                <a:off x="2345526" y="5616482"/>
                <a:ext cx="806636" cy="70441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4F8B20AD-7CA8-3A01-593D-EB2273E0E843}"/>
                  </a:ext>
                </a:extLst>
              </p:cNvPr>
              <p:cNvCxnSpPr/>
              <p:nvPr/>
            </p:nvCxnSpPr>
            <p:spPr>
              <a:xfrm flipH="1">
                <a:off x="1431126" y="4724400"/>
                <a:ext cx="1721036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85E72C54-4711-62AE-D386-C7240C237FC8}"/>
                  </a:ext>
                </a:extLst>
              </p:cNvPr>
              <p:cNvCxnSpPr>
                <a:cxnSpLocks/>
                <a:stCxn id="53" idx="3"/>
                <a:endCxn id="52" idx="6"/>
              </p:cNvCxnSpPr>
              <p:nvPr/>
            </p:nvCxnSpPr>
            <p:spPr>
              <a:xfrm flipH="1">
                <a:off x="4272844" y="5006882"/>
                <a:ext cx="1012918" cy="47951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3749F712-AA91-728F-8B84-A95D283AF8D7}"/>
                  </a:ext>
                </a:extLst>
              </p:cNvPr>
              <p:cNvCxnSpPr>
                <a:cxnSpLocks/>
                <a:stCxn id="55" idx="1"/>
                <a:endCxn id="53" idx="5"/>
              </p:cNvCxnSpPr>
              <p:nvPr/>
            </p:nvCxnSpPr>
            <p:spPr>
              <a:xfrm flipH="1" flipV="1">
                <a:off x="5393526" y="5006882"/>
                <a:ext cx="1035236" cy="4256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2898F6AC-53E6-1D48-78E8-AF4792CE2EC3}"/>
                  </a:ext>
                </a:extLst>
              </p:cNvPr>
              <p:cNvCxnSpPr>
                <a:cxnSpLocks/>
                <a:stCxn id="54" idx="2"/>
                <a:endCxn id="52" idx="5"/>
              </p:cNvCxnSpPr>
              <p:nvPr/>
            </p:nvCxnSpPr>
            <p:spPr>
              <a:xfrm flipH="1" flipV="1">
                <a:off x="4250526" y="5540282"/>
                <a:ext cx="1089118" cy="55571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9F31C5AC-C581-C37E-25F3-DE40377D22B0}"/>
                  </a:ext>
                </a:extLst>
              </p:cNvPr>
              <p:cNvCxnSpPr>
                <a:cxnSpLocks/>
                <a:stCxn id="54" idx="6"/>
                <a:endCxn id="55" idx="3"/>
              </p:cNvCxnSpPr>
              <p:nvPr/>
            </p:nvCxnSpPr>
            <p:spPr>
              <a:xfrm flipV="1">
                <a:off x="5492044" y="5540282"/>
                <a:ext cx="936718" cy="55571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7FEE77D8-2A9C-CD72-E34F-E7E743A4C903}"/>
                  </a:ext>
                </a:extLst>
              </p:cNvPr>
              <p:cNvCxnSpPr>
                <a:cxnSpLocks/>
                <a:stCxn id="51" idx="0"/>
                <a:endCxn id="50" idx="4"/>
              </p:cNvCxnSpPr>
              <p:nvPr/>
            </p:nvCxnSpPr>
            <p:spPr>
              <a:xfrm flipV="1">
                <a:off x="3206044" y="4800600"/>
                <a:ext cx="0" cy="149798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5A873959-DC56-E44F-14D7-A42753F22282}"/>
                  </a:ext>
                </a:extLst>
              </p:cNvPr>
              <p:cNvGrpSpPr/>
              <p:nvPr/>
            </p:nvGrpSpPr>
            <p:grpSpPr>
              <a:xfrm rot="16686468">
                <a:off x="2999924" y="5413110"/>
                <a:ext cx="437629" cy="279410"/>
                <a:chOff x="2933700" y="4038600"/>
                <a:chExt cx="723900" cy="439550"/>
              </a:xfrm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32CE0ADA-ACBA-FE07-3DA7-3B7DBD31EDCE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664BF5F4-9608-BFBA-33B5-AA944E9E0D6A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03AE0640-6635-CF92-0420-D735E423C63C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35E48D3-A5E1-BC2B-5398-1975DD317407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84A0B283-E7E8-942F-6821-E9C352E0BAD8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22AFA3D0-9B0E-BBD5-1FF0-413B33C0A451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0C011335-909D-4A1B-F90F-46AF306A2F26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236573BA-9B06-736D-4947-1635A6E90AB6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EF0FA9B7-D620-4D4A-A08F-CCDFE3E622F5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84C53091-9B04-D385-6EE4-BA55C5FAD7C4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0A349FE7-930B-15F3-64F4-CE943165A0DC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8B3C153E-E96B-A19E-587F-94A5A8F82121}"/>
                  </a:ext>
                </a:extLst>
              </p:cNvPr>
              <p:cNvGrpSpPr/>
              <p:nvPr/>
            </p:nvGrpSpPr>
            <p:grpSpPr>
              <a:xfrm rot="19378890">
                <a:off x="2556084" y="4989348"/>
                <a:ext cx="437629" cy="279410"/>
                <a:chOff x="2933700" y="4038600"/>
                <a:chExt cx="723900" cy="439550"/>
              </a:xfrm>
            </p:grpSpPr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03810103-B026-416C-DBE7-CE08E599A913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79ADE89C-C82C-C304-88DC-C648394A0CA8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838B9633-D6B7-9678-81D7-2C7F659ABB78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46CA0545-9C73-8FFE-81B0-BBA13C80677F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D021C377-C709-43AB-509D-F85D74467121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26400292-DA85-CD27-46F6-CCFA7FDD6AA1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52EDA2BF-9A80-8B72-4330-15349C1DFE91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ABD59D1E-8CBF-E0C4-25B9-12DB1F49C830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F26FDA02-14A1-57FD-D49C-C61B38ED6974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16FA424-BA7E-4144-72BB-B4FE7BE74A2F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2959124F-2A93-D582-7248-FBEE76BFC491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597CE2A8-D5F2-931A-E4F8-CB3C904C7B51}"/>
                  </a:ext>
                </a:extLst>
              </p:cNvPr>
              <p:cNvGrpSpPr/>
              <p:nvPr/>
            </p:nvGrpSpPr>
            <p:grpSpPr>
              <a:xfrm rot="19378890">
                <a:off x="731453" y="4951006"/>
                <a:ext cx="437629" cy="279410"/>
                <a:chOff x="2933700" y="4038600"/>
                <a:chExt cx="723900" cy="439550"/>
              </a:xfrm>
            </p:grpSpPr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27733213-17AD-FD22-AAE6-B5B1B64F0205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8B35AAD0-36A3-87A2-C9BA-F6F89B51E0C6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41DEEFC9-CB7E-74BB-74B1-7FCA516922BB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20F9ACF5-29FD-FCF5-E5B7-33AA4DAF71B5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BB691C4D-C32F-50B2-85AF-CA0FFFEDEC5A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C5CE3BEC-7E2A-C1C9-E216-7C3F607887F9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73B73A63-6E49-0CA1-8252-2534F66B5C03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0EDCC307-8C54-71F2-53CB-4A1AB13E1EEC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5AC8432B-2022-BF02-FED6-24D428AEA8D3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E581E58E-BDE0-9DCF-5634-7F26B8B3A793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4986B40F-C50A-458D-8D09-8ECCA17F863D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1B853568-8BC1-A10A-F4AF-68780AD40037}"/>
                  </a:ext>
                </a:extLst>
              </p:cNvPr>
              <p:cNvGrpSpPr/>
              <p:nvPr/>
            </p:nvGrpSpPr>
            <p:grpSpPr>
              <a:xfrm rot="19378890">
                <a:off x="1585406" y="5789206"/>
                <a:ext cx="437629" cy="279410"/>
                <a:chOff x="2933700" y="4038600"/>
                <a:chExt cx="723900" cy="439550"/>
              </a:xfrm>
            </p:grpSpPr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C9F4D286-CD5B-DE2A-05FA-55BF15AB29C1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43C6B980-2468-4B2A-E3AC-E94C55155D77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782C83ED-5430-E474-28CE-A55FCFEA63FD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926F1AC8-C7BF-7568-A045-997A454B967B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B840453B-F06E-45A8-6B8D-E85EFE4A7D3B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2A51572F-447F-C0E2-8FFF-9F5E26788B1B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7924E294-9123-BA5B-B685-075CD71FF75C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961B6FB4-9AEA-683E-D8E1-C890DC71C0E5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9B3DDD33-6215-1F82-1A8B-22B5B03BD455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155B0BD8-25D2-C975-CB39-FEEDB41C1807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35D1FB84-C0AC-FAE4-27AC-A22179B22769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06B7694E-B699-C36B-C7BC-4F5D3307C799}"/>
                  </a:ext>
                </a:extLst>
              </p:cNvPr>
              <p:cNvGrpSpPr/>
              <p:nvPr/>
            </p:nvGrpSpPr>
            <p:grpSpPr>
              <a:xfrm rot="209594">
                <a:off x="1998309" y="6186018"/>
                <a:ext cx="437629" cy="279410"/>
                <a:chOff x="2933700" y="4038600"/>
                <a:chExt cx="723900" cy="439550"/>
              </a:xfrm>
            </p:grpSpPr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0AAD4FFE-8C8C-5686-8B3A-CB5F0E265660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22" name="Group 121">
                  <a:extLst>
                    <a:ext uri="{FF2B5EF4-FFF2-40B4-BE49-F238E27FC236}">
                      <a16:creationId xmlns:a16="http://schemas.microsoft.com/office/drawing/2014/main" id="{3DAB660B-A154-4A28-DCE3-FF9F1747DB70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7515B8F5-1B14-6A71-7207-4F66B1233D65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51A58240-148D-309F-3B40-0DD7E8874E66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B2F33C83-6F21-FAD4-24CE-A76FC31D96F0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98C766A5-CD84-F62B-E1B6-F5E3D42054BC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DF1343D3-ACB7-40EA-97EB-AE33D0F42215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0DE2FF43-0FA5-109B-1E3C-E8FBB118EE24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D692689F-3575-9B9B-3EDF-DEC90D14A2A4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146A02FE-CE44-090D-4790-1D6A9E33E4DD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B68C7617-74E4-AD43-36B0-C0A0000067E5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D2573514-617D-676E-48C3-B9EB0BAFB562}"/>
                  </a:ext>
                </a:extLst>
              </p:cNvPr>
              <p:cNvGrpSpPr/>
              <p:nvPr/>
            </p:nvGrpSpPr>
            <p:grpSpPr>
              <a:xfrm rot="2742835">
                <a:off x="2505834" y="5778306"/>
                <a:ext cx="437629" cy="279410"/>
                <a:chOff x="2933700" y="4038600"/>
                <a:chExt cx="723900" cy="439550"/>
              </a:xfrm>
            </p:grpSpPr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BF379EE5-AF83-53E1-A181-F223B5514A88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34" name="Group 133">
                  <a:extLst>
                    <a:ext uri="{FF2B5EF4-FFF2-40B4-BE49-F238E27FC236}">
                      <a16:creationId xmlns:a16="http://schemas.microsoft.com/office/drawing/2014/main" id="{EE639CCF-7586-907D-B4BA-99B3A74792C5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135" name="Straight Connector 134">
                    <a:extLst>
                      <a:ext uri="{FF2B5EF4-FFF2-40B4-BE49-F238E27FC236}">
                        <a16:creationId xmlns:a16="http://schemas.microsoft.com/office/drawing/2014/main" id="{4EDE90E3-4D59-A36C-0A0B-E6AA61346DC6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0EDD9155-E82D-1F81-84AD-BFD6E680072B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43511913-552B-EC28-3EA4-4588556807B3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8623FFE0-263C-B14D-F715-C48D8E7C8F4C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D234D94E-1E76-8A59-0AF0-81588136DF5C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C5CF207C-4DB9-4762-0E75-4A3B4C12154D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F3A47743-1E2C-2FB6-B021-773D5B7B9F63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0170CA21-705F-D193-8191-0E1D24D0D45E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5EC48D99-B431-1187-93C0-4F330403646C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6E89B133-9602-42A6-05C2-7978E65FF186}"/>
                  </a:ext>
                </a:extLst>
              </p:cNvPr>
              <p:cNvGrpSpPr/>
              <p:nvPr/>
            </p:nvGrpSpPr>
            <p:grpSpPr>
              <a:xfrm rot="2742835">
                <a:off x="1667634" y="5016306"/>
                <a:ext cx="437629" cy="279410"/>
                <a:chOff x="2933700" y="4038600"/>
                <a:chExt cx="723900" cy="439550"/>
              </a:xfrm>
            </p:grpSpPr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C94D060C-C05E-FC16-0AE6-E4B15F31FE95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6" name="Group 145">
                  <a:extLst>
                    <a:ext uri="{FF2B5EF4-FFF2-40B4-BE49-F238E27FC236}">
                      <a16:creationId xmlns:a16="http://schemas.microsoft.com/office/drawing/2014/main" id="{6DB1A722-F075-6C2D-BDEB-7AF9ED3A45D0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748B40D5-4BC8-07C9-F1C9-00A4271789E0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53CDEB7A-1E58-CF91-B72F-324B2E6F98A9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39924015-4E87-F349-5018-31208CC23EDD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852D87C3-877A-E249-041D-D374F5D6E8F1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598D11C7-5445-C861-0A9D-5480E8E676C2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638FEAA2-1C73-8250-7F7C-444A3ACCEB07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3EA9EAE5-26B5-188A-DF6B-3691791BF8C2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7B874FA3-2E86-1752-1192-C4C1FD24252C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6ADC2B91-F90F-5011-FD85-608236FAC860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37717FAD-17C8-45DA-2862-2DD08528DB5A}"/>
                  </a:ext>
                </a:extLst>
              </p:cNvPr>
              <p:cNvGrpSpPr/>
              <p:nvPr/>
            </p:nvGrpSpPr>
            <p:grpSpPr>
              <a:xfrm rot="3156239">
                <a:off x="649225" y="5778306"/>
                <a:ext cx="437629" cy="279410"/>
                <a:chOff x="2933700" y="4038600"/>
                <a:chExt cx="723900" cy="439550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72E33B71-D1E4-C336-2C8E-0F80620D7325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58" name="Group 157">
                  <a:extLst>
                    <a:ext uri="{FF2B5EF4-FFF2-40B4-BE49-F238E27FC236}">
                      <a16:creationId xmlns:a16="http://schemas.microsoft.com/office/drawing/2014/main" id="{09E1C398-6A02-6703-3D6D-4780AE6C8F57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4CC8A7BE-B0A8-D4AA-1C26-B3DFD69A3FD8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E70FA68E-0CB6-0E14-D31F-7EE71237B896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CB00EA4F-9D5B-0BF2-07C8-EC1235235412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Connector 161">
                    <a:extLst>
                      <a:ext uri="{FF2B5EF4-FFF2-40B4-BE49-F238E27FC236}">
                        <a16:creationId xmlns:a16="http://schemas.microsoft.com/office/drawing/2014/main" id="{FB2C1071-394D-B352-BF25-D76EF5D85622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Straight Connector 162">
                    <a:extLst>
                      <a:ext uri="{FF2B5EF4-FFF2-40B4-BE49-F238E27FC236}">
                        <a16:creationId xmlns:a16="http://schemas.microsoft.com/office/drawing/2014/main" id="{FD3233DD-3C23-3CF2-D426-211D9F1A533D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Straight Connector 163">
                    <a:extLst>
                      <a:ext uri="{FF2B5EF4-FFF2-40B4-BE49-F238E27FC236}">
                        <a16:creationId xmlns:a16="http://schemas.microsoft.com/office/drawing/2014/main" id="{63520E53-3B48-78EF-7D60-79698BCBF081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" name="Straight Connector 164">
                    <a:extLst>
                      <a:ext uri="{FF2B5EF4-FFF2-40B4-BE49-F238E27FC236}">
                        <a16:creationId xmlns:a16="http://schemas.microsoft.com/office/drawing/2014/main" id="{07CF0A87-2830-2F1B-A8F5-B0F95F7812EA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" name="Straight Connector 165">
                    <a:extLst>
                      <a:ext uri="{FF2B5EF4-FFF2-40B4-BE49-F238E27FC236}">
                        <a16:creationId xmlns:a16="http://schemas.microsoft.com/office/drawing/2014/main" id="{4AF9DFDB-D0AC-6067-EFC8-0B11C8E3FD6E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F2FC2863-B98C-56BF-412E-C11329965C65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3A6F1294-072F-DCF6-51E5-76E3D672AA61}"/>
                  </a:ext>
                </a:extLst>
              </p:cNvPr>
              <p:cNvGrpSpPr/>
              <p:nvPr/>
            </p:nvGrpSpPr>
            <p:grpSpPr>
              <a:xfrm rot="209594">
                <a:off x="2071150" y="4585073"/>
                <a:ext cx="437629" cy="279410"/>
                <a:chOff x="2933700" y="4038600"/>
                <a:chExt cx="723900" cy="439550"/>
              </a:xfrm>
            </p:grpSpPr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17585BFA-F096-CE7B-6BF2-B42BFABAD8EE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70" name="Group 169">
                  <a:extLst>
                    <a:ext uri="{FF2B5EF4-FFF2-40B4-BE49-F238E27FC236}">
                      <a16:creationId xmlns:a16="http://schemas.microsoft.com/office/drawing/2014/main" id="{BD0C7A7A-38FF-89EA-2F5B-EB9C67539C1F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171" name="Straight Connector 170">
                    <a:extLst>
                      <a:ext uri="{FF2B5EF4-FFF2-40B4-BE49-F238E27FC236}">
                        <a16:creationId xmlns:a16="http://schemas.microsoft.com/office/drawing/2014/main" id="{AD47B12A-0A26-00B4-356C-553E3798A418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F610E516-1DD3-04C2-18DF-FB705B71990C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6A016D95-0CC9-A324-F863-D689D948D0F8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00DA4287-AB9E-E5E4-D52E-A36F041588AD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74">
                    <a:extLst>
                      <a:ext uri="{FF2B5EF4-FFF2-40B4-BE49-F238E27FC236}">
                        <a16:creationId xmlns:a16="http://schemas.microsoft.com/office/drawing/2014/main" id="{FB889485-6108-38AF-9809-53DD797CC5ED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57F875EA-2225-5DB9-BF09-2CAB299AD013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62E4C198-84DE-78FC-59CE-50FAC4A14534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859111CB-A187-3916-242A-4CBE80DEDB9D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A950D7D8-3DB2-A22E-FDB3-6709D782A1DE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99A81501-4347-5503-1668-271C832D47F9}"/>
                  </a:ext>
                </a:extLst>
              </p:cNvPr>
              <p:cNvGrpSpPr/>
              <p:nvPr/>
            </p:nvGrpSpPr>
            <p:grpSpPr>
              <a:xfrm rot="19378890">
                <a:off x="3550853" y="5713006"/>
                <a:ext cx="437629" cy="279410"/>
                <a:chOff x="2933700" y="4038600"/>
                <a:chExt cx="723900" cy="439550"/>
              </a:xfrm>
            </p:grpSpPr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45AF0BCD-37AF-0785-6FEC-FF04816A9CFB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21A2F972-51EF-05F8-BA40-04313781D883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E5ADEE50-BDDA-F5DA-A5CA-AA533F4F300D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32327448-8E83-757E-3A15-D2C45934566E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B6885A22-D47D-4CB0-A8C6-BFE19757B5FF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85">
                    <a:extLst>
                      <a:ext uri="{FF2B5EF4-FFF2-40B4-BE49-F238E27FC236}">
                        <a16:creationId xmlns:a16="http://schemas.microsoft.com/office/drawing/2014/main" id="{0C18FFE0-5500-30D4-3101-E5E80C39646A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86">
                    <a:extLst>
                      <a:ext uri="{FF2B5EF4-FFF2-40B4-BE49-F238E27FC236}">
                        <a16:creationId xmlns:a16="http://schemas.microsoft.com/office/drawing/2014/main" id="{D0BBBB15-7885-D252-E4F1-EEA702187D0F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AF887159-15C7-E3EC-416B-91119ED4CF30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Connector 188">
                    <a:extLst>
                      <a:ext uri="{FF2B5EF4-FFF2-40B4-BE49-F238E27FC236}">
                        <a16:creationId xmlns:a16="http://schemas.microsoft.com/office/drawing/2014/main" id="{0376CDFB-A0C4-A9B4-48FF-4C7EE33A8493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0CF11444-6319-D917-D94C-5C5CA877F613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" name="Straight Connector 190">
                    <a:extLst>
                      <a:ext uri="{FF2B5EF4-FFF2-40B4-BE49-F238E27FC236}">
                        <a16:creationId xmlns:a16="http://schemas.microsoft.com/office/drawing/2014/main" id="{6CF4A9FB-EADE-DC6F-9B2C-A75B52836554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573020A7-6468-2BFC-AEF0-6E0598AAC913}"/>
                  </a:ext>
                </a:extLst>
              </p:cNvPr>
              <p:cNvGrpSpPr/>
              <p:nvPr/>
            </p:nvGrpSpPr>
            <p:grpSpPr>
              <a:xfrm rot="2378188">
                <a:off x="3549660" y="4984268"/>
                <a:ext cx="437629" cy="279410"/>
                <a:chOff x="2933700" y="4038600"/>
                <a:chExt cx="723900" cy="439550"/>
              </a:xfrm>
            </p:grpSpPr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CB291C03-39CB-32D4-77CF-88B5B74D2D91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430908AA-D57F-D89D-87C0-1C0786A1317B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195" name="Straight Connector 194">
                    <a:extLst>
                      <a:ext uri="{FF2B5EF4-FFF2-40B4-BE49-F238E27FC236}">
                        <a16:creationId xmlns:a16="http://schemas.microsoft.com/office/drawing/2014/main" id="{47782E70-6AAC-F7F3-921A-B932DE5B9FD0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85EF5EB3-2547-D005-D564-F83F572F277C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>
                    <a:extLst>
                      <a:ext uri="{FF2B5EF4-FFF2-40B4-BE49-F238E27FC236}">
                        <a16:creationId xmlns:a16="http://schemas.microsoft.com/office/drawing/2014/main" id="{11E1B0C8-D2F0-F671-C0E6-253FD54920BC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37749D8E-18C4-9163-189C-94BC3DBDDD1D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Connector 198">
                    <a:extLst>
                      <a:ext uri="{FF2B5EF4-FFF2-40B4-BE49-F238E27FC236}">
                        <a16:creationId xmlns:a16="http://schemas.microsoft.com/office/drawing/2014/main" id="{114EE0CC-51DB-7B40-3959-07DDC9F4EDFE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D9615CF1-CF1B-8498-3375-C86761D02802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8B0F69B4-47DE-7BC6-8695-58E0D60EA3A7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Straight Connector 201">
                    <a:extLst>
                      <a:ext uri="{FF2B5EF4-FFF2-40B4-BE49-F238E27FC236}">
                        <a16:creationId xmlns:a16="http://schemas.microsoft.com/office/drawing/2014/main" id="{CB938D42-7EC8-8A69-F655-E33A1DF974F5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Connector 202">
                    <a:extLst>
                      <a:ext uri="{FF2B5EF4-FFF2-40B4-BE49-F238E27FC236}">
                        <a16:creationId xmlns:a16="http://schemas.microsoft.com/office/drawing/2014/main" id="{14BE7E7B-A8B5-266B-39ED-36F1B9FD1592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5607D520-F54A-6FBD-0DF3-AD204017145C}"/>
                  </a:ext>
                </a:extLst>
              </p:cNvPr>
              <p:cNvGrpSpPr/>
              <p:nvPr/>
            </p:nvGrpSpPr>
            <p:grpSpPr>
              <a:xfrm rot="1831540">
                <a:off x="5701399" y="5044779"/>
                <a:ext cx="437629" cy="279410"/>
                <a:chOff x="2933700" y="4038600"/>
                <a:chExt cx="723900" cy="439550"/>
              </a:xfrm>
            </p:grpSpPr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1965265A-916A-38EE-F55E-BC74FCEB7A4E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06" name="Group 205">
                  <a:extLst>
                    <a:ext uri="{FF2B5EF4-FFF2-40B4-BE49-F238E27FC236}">
                      <a16:creationId xmlns:a16="http://schemas.microsoft.com/office/drawing/2014/main" id="{A4838129-0078-D54C-640B-DD43135E3042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207" name="Straight Connector 206">
                    <a:extLst>
                      <a:ext uri="{FF2B5EF4-FFF2-40B4-BE49-F238E27FC236}">
                        <a16:creationId xmlns:a16="http://schemas.microsoft.com/office/drawing/2014/main" id="{E7B15802-EBEF-7B86-6B8D-F705B8021DAE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85FB985A-1798-AEFF-942D-8D8FC4933674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Straight Connector 208">
                    <a:extLst>
                      <a:ext uri="{FF2B5EF4-FFF2-40B4-BE49-F238E27FC236}">
                        <a16:creationId xmlns:a16="http://schemas.microsoft.com/office/drawing/2014/main" id="{20F4A40C-EAB6-71F7-1DF8-9A291CA3DE89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Straight Connector 209">
                    <a:extLst>
                      <a:ext uri="{FF2B5EF4-FFF2-40B4-BE49-F238E27FC236}">
                        <a16:creationId xmlns:a16="http://schemas.microsoft.com/office/drawing/2014/main" id="{6EAEF158-C402-DA08-CC42-1C1D9E341F56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Straight Connector 210">
                    <a:extLst>
                      <a:ext uri="{FF2B5EF4-FFF2-40B4-BE49-F238E27FC236}">
                        <a16:creationId xmlns:a16="http://schemas.microsoft.com/office/drawing/2014/main" id="{5552ADA1-5127-3CCD-6226-623DF3C4A6F0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" name="Straight Connector 211">
                    <a:extLst>
                      <a:ext uri="{FF2B5EF4-FFF2-40B4-BE49-F238E27FC236}">
                        <a16:creationId xmlns:a16="http://schemas.microsoft.com/office/drawing/2014/main" id="{DDE9BEDF-2A1B-D45C-465B-A47B14252DFA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Straight Connector 212">
                    <a:extLst>
                      <a:ext uri="{FF2B5EF4-FFF2-40B4-BE49-F238E27FC236}">
                        <a16:creationId xmlns:a16="http://schemas.microsoft.com/office/drawing/2014/main" id="{C9C00C8E-4053-4EF3-C80D-8AE189B89F5D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Connector 213">
                    <a:extLst>
                      <a:ext uri="{FF2B5EF4-FFF2-40B4-BE49-F238E27FC236}">
                        <a16:creationId xmlns:a16="http://schemas.microsoft.com/office/drawing/2014/main" id="{0499005B-8269-062E-D51E-39EB1352DA11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Straight Connector 214">
                    <a:extLst>
                      <a:ext uri="{FF2B5EF4-FFF2-40B4-BE49-F238E27FC236}">
                        <a16:creationId xmlns:a16="http://schemas.microsoft.com/office/drawing/2014/main" id="{D37F55FA-2ED4-26C3-C2F8-846640C68F06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112D4C7C-E748-A4F3-11ED-BE0F66D0B23C}"/>
                  </a:ext>
                </a:extLst>
              </p:cNvPr>
              <p:cNvGrpSpPr/>
              <p:nvPr/>
            </p:nvGrpSpPr>
            <p:grpSpPr>
              <a:xfrm rot="20558223">
                <a:off x="4558648" y="5088134"/>
                <a:ext cx="437629" cy="279410"/>
                <a:chOff x="2933700" y="4038600"/>
                <a:chExt cx="723900" cy="439550"/>
              </a:xfrm>
            </p:grpSpPr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6BFA791D-7897-971C-631E-026BB8EFCA4B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18" name="Group 217">
                  <a:extLst>
                    <a:ext uri="{FF2B5EF4-FFF2-40B4-BE49-F238E27FC236}">
                      <a16:creationId xmlns:a16="http://schemas.microsoft.com/office/drawing/2014/main" id="{DA0A236E-64DB-F2EC-1D92-547EC881253A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219" name="Straight Connector 218">
                    <a:extLst>
                      <a:ext uri="{FF2B5EF4-FFF2-40B4-BE49-F238E27FC236}">
                        <a16:creationId xmlns:a16="http://schemas.microsoft.com/office/drawing/2014/main" id="{C923143E-A37F-BB8C-9A30-4E13BE5D6C6F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" name="Straight Connector 219">
                    <a:extLst>
                      <a:ext uri="{FF2B5EF4-FFF2-40B4-BE49-F238E27FC236}">
                        <a16:creationId xmlns:a16="http://schemas.microsoft.com/office/drawing/2014/main" id="{2C450AE3-43B5-B4E8-F782-EF40291BB80A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Straight Connector 220">
                    <a:extLst>
                      <a:ext uri="{FF2B5EF4-FFF2-40B4-BE49-F238E27FC236}">
                        <a16:creationId xmlns:a16="http://schemas.microsoft.com/office/drawing/2014/main" id="{450DA5BE-A67E-1869-6C9A-54701F61D6D1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Straight Connector 221">
                    <a:extLst>
                      <a:ext uri="{FF2B5EF4-FFF2-40B4-BE49-F238E27FC236}">
                        <a16:creationId xmlns:a16="http://schemas.microsoft.com/office/drawing/2014/main" id="{56572460-FA5D-4BE4-7C8A-C689F91EB7C7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" name="Straight Connector 222">
                    <a:extLst>
                      <a:ext uri="{FF2B5EF4-FFF2-40B4-BE49-F238E27FC236}">
                        <a16:creationId xmlns:a16="http://schemas.microsoft.com/office/drawing/2014/main" id="{73A611C7-008B-FB89-DD8B-A9EE3C7FC9B8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Straight Connector 223">
                    <a:extLst>
                      <a:ext uri="{FF2B5EF4-FFF2-40B4-BE49-F238E27FC236}">
                        <a16:creationId xmlns:a16="http://schemas.microsoft.com/office/drawing/2014/main" id="{C6ADDDE0-DC41-E55C-115E-E1F4A4645F04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Straight Connector 224">
                    <a:extLst>
                      <a:ext uri="{FF2B5EF4-FFF2-40B4-BE49-F238E27FC236}">
                        <a16:creationId xmlns:a16="http://schemas.microsoft.com/office/drawing/2014/main" id="{80D75547-6AA7-1CF0-FF2F-BDBB0E64824E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Straight Connector 225">
                    <a:extLst>
                      <a:ext uri="{FF2B5EF4-FFF2-40B4-BE49-F238E27FC236}">
                        <a16:creationId xmlns:a16="http://schemas.microsoft.com/office/drawing/2014/main" id="{79E482A0-F9C5-A76C-2DD9-913ACB92FEA1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Straight Connector 226">
                    <a:extLst>
                      <a:ext uri="{FF2B5EF4-FFF2-40B4-BE49-F238E27FC236}">
                        <a16:creationId xmlns:a16="http://schemas.microsoft.com/office/drawing/2014/main" id="{8848FEC5-3B28-87E2-8762-BC1F67B7EB08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6CB5D36B-242F-04E9-994C-47A5DFDBC690}"/>
                  </a:ext>
                </a:extLst>
              </p:cNvPr>
              <p:cNvGrpSpPr/>
              <p:nvPr/>
            </p:nvGrpSpPr>
            <p:grpSpPr>
              <a:xfrm rot="20081023">
                <a:off x="5676165" y="5681456"/>
                <a:ext cx="437629" cy="279410"/>
                <a:chOff x="2933700" y="4038600"/>
                <a:chExt cx="723900" cy="439550"/>
              </a:xfrm>
            </p:grpSpPr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E24D7739-9886-161D-6096-CE787FB7161A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30" name="Group 229">
                  <a:extLst>
                    <a:ext uri="{FF2B5EF4-FFF2-40B4-BE49-F238E27FC236}">
                      <a16:creationId xmlns:a16="http://schemas.microsoft.com/office/drawing/2014/main" id="{4F77D9EC-613C-7A9F-DF13-1A5C945A4249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231" name="Straight Connector 230">
                    <a:extLst>
                      <a:ext uri="{FF2B5EF4-FFF2-40B4-BE49-F238E27FC236}">
                        <a16:creationId xmlns:a16="http://schemas.microsoft.com/office/drawing/2014/main" id="{D520ABBF-47EB-4638-A7B0-72FEB930CEEA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2" name="Straight Connector 231">
                    <a:extLst>
                      <a:ext uri="{FF2B5EF4-FFF2-40B4-BE49-F238E27FC236}">
                        <a16:creationId xmlns:a16="http://schemas.microsoft.com/office/drawing/2014/main" id="{6C6FDFE8-63AB-FEC3-5A7F-F78147AF13B9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Straight Connector 232">
                    <a:extLst>
                      <a:ext uri="{FF2B5EF4-FFF2-40B4-BE49-F238E27FC236}">
                        <a16:creationId xmlns:a16="http://schemas.microsoft.com/office/drawing/2014/main" id="{FC45D26E-2855-F488-0AAB-6186D452C945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4" name="Straight Connector 233">
                    <a:extLst>
                      <a:ext uri="{FF2B5EF4-FFF2-40B4-BE49-F238E27FC236}">
                        <a16:creationId xmlns:a16="http://schemas.microsoft.com/office/drawing/2014/main" id="{1112D1F8-0526-D3DC-20B0-261B093CCC7E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Straight Connector 234">
                    <a:extLst>
                      <a:ext uri="{FF2B5EF4-FFF2-40B4-BE49-F238E27FC236}">
                        <a16:creationId xmlns:a16="http://schemas.microsoft.com/office/drawing/2014/main" id="{F6072FFC-5E0B-732E-16D9-032C42C15F63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Straight Connector 235">
                    <a:extLst>
                      <a:ext uri="{FF2B5EF4-FFF2-40B4-BE49-F238E27FC236}">
                        <a16:creationId xmlns:a16="http://schemas.microsoft.com/office/drawing/2014/main" id="{BA4D922C-35C1-7C57-F738-CA7B53B8EAA2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7" name="Straight Connector 236">
                    <a:extLst>
                      <a:ext uri="{FF2B5EF4-FFF2-40B4-BE49-F238E27FC236}">
                        <a16:creationId xmlns:a16="http://schemas.microsoft.com/office/drawing/2014/main" id="{0E685E93-9174-9C63-F8AC-E03BD3304838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Straight Connector 237">
                    <a:extLst>
                      <a:ext uri="{FF2B5EF4-FFF2-40B4-BE49-F238E27FC236}">
                        <a16:creationId xmlns:a16="http://schemas.microsoft.com/office/drawing/2014/main" id="{35009B4E-F770-D587-8208-3FC315D3C9A2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Straight Connector 238">
                    <a:extLst>
                      <a:ext uri="{FF2B5EF4-FFF2-40B4-BE49-F238E27FC236}">
                        <a16:creationId xmlns:a16="http://schemas.microsoft.com/office/drawing/2014/main" id="{11DC2898-F9BD-9AB8-8DE4-9746F47CD463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4AE76261-2907-1F5B-F209-FB0D938627F3}"/>
                  </a:ext>
                </a:extLst>
              </p:cNvPr>
              <p:cNvGrpSpPr/>
              <p:nvPr/>
            </p:nvGrpSpPr>
            <p:grpSpPr>
              <a:xfrm rot="2105834">
                <a:off x="4618277" y="5654379"/>
                <a:ext cx="437629" cy="279410"/>
                <a:chOff x="2933700" y="4038600"/>
                <a:chExt cx="723900" cy="439550"/>
              </a:xfrm>
            </p:grpSpPr>
            <p:sp>
              <p:nvSpPr>
                <p:cNvPr id="241" name="Rectangle 240">
                  <a:extLst>
                    <a:ext uri="{FF2B5EF4-FFF2-40B4-BE49-F238E27FC236}">
                      <a16:creationId xmlns:a16="http://schemas.microsoft.com/office/drawing/2014/main" id="{4D4B8DF9-1552-17EE-F7D6-08A57441F04D}"/>
                    </a:ext>
                  </a:extLst>
                </p:cNvPr>
                <p:cNvSpPr/>
                <p:nvPr/>
              </p:nvSpPr>
              <p:spPr>
                <a:xfrm>
                  <a:off x="2933700" y="4038600"/>
                  <a:ext cx="723900" cy="43955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42" name="Group 241">
                  <a:extLst>
                    <a:ext uri="{FF2B5EF4-FFF2-40B4-BE49-F238E27FC236}">
                      <a16:creationId xmlns:a16="http://schemas.microsoft.com/office/drawing/2014/main" id="{F8D52C27-FF07-9868-4A48-2BA95E971C00}"/>
                    </a:ext>
                  </a:extLst>
                </p:cNvPr>
                <p:cNvGrpSpPr/>
                <p:nvPr/>
              </p:nvGrpSpPr>
              <p:grpSpPr>
                <a:xfrm>
                  <a:off x="2971800" y="4159966"/>
                  <a:ext cx="664676" cy="241766"/>
                  <a:chOff x="1066203" y="4054877"/>
                  <a:chExt cx="664676" cy="241766"/>
                </a:xfrm>
              </p:grpSpPr>
              <p:cxnSp>
                <p:nvCxnSpPr>
                  <p:cNvPr id="243" name="Straight Connector 242">
                    <a:extLst>
                      <a:ext uri="{FF2B5EF4-FFF2-40B4-BE49-F238E27FC236}">
                        <a16:creationId xmlns:a16="http://schemas.microsoft.com/office/drawing/2014/main" id="{4D845D9B-EEBD-FA21-1D09-8CA98EB19023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068509" y="4163806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Connector 243">
                    <a:extLst>
                      <a:ext uri="{FF2B5EF4-FFF2-40B4-BE49-F238E27FC236}">
                        <a16:creationId xmlns:a16="http://schemas.microsoft.com/office/drawing/2014/main" id="{FC357013-A798-582C-59E2-17DF52A5DA46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38091" y="4114215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Connector 244">
                    <a:extLst>
                      <a:ext uri="{FF2B5EF4-FFF2-40B4-BE49-F238E27FC236}">
                        <a16:creationId xmlns:a16="http://schemas.microsoft.com/office/drawing/2014/main" id="{A3D3D1A9-F12E-F572-4A02-CD87231147CD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194465" y="4087680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" name="Straight Connector 245">
                    <a:extLst>
                      <a:ext uri="{FF2B5EF4-FFF2-40B4-BE49-F238E27FC236}">
                        <a16:creationId xmlns:a16="http://schemas.microsoft.com/office/drawing/2014/main" id="{837BE3CF-39BD-D5E3-605C-FFC4ED025347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215195" y="4131720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7" name="Straight Connector 246">
                    <a:extLst>
                      <a:ext uri="{FF2B5EF4-FFF2-40B4-BE49-F238E27FC236}">
                        <a16:creationId xmlns:a16="http://schemas.microsoft.com/office/drawing/2014/main" id="{2D47F845-6990-65C0-C583-3E04E5A135F4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28848" y="4078224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8" name="Straight Connector 247">
                    <a:extLst>
                      <a:ext uri="{FF2B5EF4-FFF2-40B4-BE49-F238E27FC236}">
                        <a16:creationId xmlns:a16="http://schemas.microsoft.com/office/drawing/2014/main" id="{DFECF25F-5180-DCAB-03C5-55A5CF6369ED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349577" y="4122264"/>
                    <a:ext cx="232310" cy="97536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9" name="Straight Connector 248">
                    <a:extLst>
                      <a:ext uri="{FF2B5EF4-FFF2-40B4-BE49-F238E27FC236}">
                        <a16:creationId xmlns:a16="http://schemas.microsoft.com/office/drawing/2014/main" id="{CC6656C1-AFAE-6305-7147-9E569F0988A8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463231" y="4068768"/>
                    <a:ext cx="139386" cy="19507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0" name="Straight Connector 249">
                    <a:extLst>
                      <a:ext uri="{FF2B5EF4-FFF2-40B4-BE49-F238E27FC236}">
                        <a16:creationId xmlns:a16="http://schemas.microsoft.com/office/drawing/2014/main" id="{C26B38CB-BA00-A05E-30CA-629131CE66F9}"/>
                      </a:ext>
                    </a:extLst>
                  </p:cNvPr>
                  <p:cNvCxnSpPr/>
                  <p:nvPr/>
                </p:nvCxnSpPr>
                <p:spPr>
                  <a:xfrm rot="18575276" flipV="1">
                    <a:off x="1519605" y="4188537"/>
                    <a:ext cx="139386" cy="48768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1" name="Straight Connector 250">
                    <a:extLst>
                      <a:ext uri="{FF2B5EF4-FFF2-40B4-BE49-F238E27FC236}">
                        <a16:creationId xmlns:a16="http://schemas.microsoft.com/office/drawing/2014/main" id="{2BDA150B-83A9-0AD7-33FF-A67E069C04E2}"/>
                      </a:ext>
                    </a:extLst>
                  </p:cNvPr>
                  <p:cNvCxnSpPr/>
                  <p:nvPr/>
                </p:nvCxnSpPr>
                <p:spPr>
                  <a:xfrm rot="18575276">
                    <a:off x="1635649" y="4090178"/>
                    <a:ext cx="92924" cy="975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66F691F3-CEEC-FA5A-D7DF-2A605D098D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7200" y="4419600"/>
                <a:ext cx="0" cy="112068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01F7632-25CB-091D-C7EE-601EA3E8D851}"/>
                  </a:ext>
                </a:extLst>
              </p:cNvPr>
              <p:cNvSpPr/>
              <p:nvPr/>
            </p:nvSpPr>
            <p:spPr>
              <a:xfrm>
                <a:off x="386644" y="5486400"/>
                <a:ext cx="152400" cy="1524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52B81D11-A925-0604-0B36-C25066938184}"/>
                </a:ext>
              </a:extLst>
            </p:cNvPr>
            <p:cNvGrpSpPr/>
            <p:nvPr/>
          </p:nvGrpSpPr>
          <p:grpSpPr>
            <a:xfrm>
              <a:off x="457200" y="4147066"/>
              <a:ext cx="6019800" cy="1263134"/>
              <a:chOff x="0" y="4876800"/>
              <a:chExt cx="6019800" cy="1263134"/>
            </a:xfrm>
          </p:grpSpPr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8FBE21A7-0507-E632-BDE1-9373B1F62059}"/>
                  </a:ext>
                </a:extLst>
              </p:cNvPr>
              <p:cNvCxnSpPr/>
              <p:nvPr/>
            </p:nvCxnSpPr>
            <p:spPr>
              <a:xfrm>
                <a:off x="4265060" y="4876800"/>
                <a:ext cx="2140" cy="64186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8E053A95-E91F-9845-EEF5-A8AEE6FECC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4800" y="4996934"/>
                <a:ext cx="0" cy="381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1F998CE5-8491-8DDA-4BB6-DA87C0C47621}"/>
                  </a:ext>
                </a:extLst>
              </p:cNvPr>
              <p:cNvCxnSpPr/>
              <p:nvPr/>
            </p:nvCxnSpPr>
            <p:spPr>
              <a:xfrm>
                <a:off x="4260020" y="5197733"/>
                <a:ext cx="175978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5EF5050F-43B7-0D26-7E11-106B53C474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19800" y="5197733"/>
                <a:ext cx="0" cy="9422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CEDFF6EA-D817-FBE5-26F0-85CD495C94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5149334"/>
                <a:ext cx="4114800" cy="4603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5CA633-B452-DBB2-6A58-A184FC123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b="1" dirty="0">
                <a:solidFill>
                  <a:srgbClr val="7030A0"/>
                </a:solidFill>
              </a:rPr>
              <a:t>Drunkard Walk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4267F-964E-53EB-F000-48FC4B6DF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7D3F34-CCFE-4664-990B-25D48250FF7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E59A99B-D0DD-64B8-B0E0-D200E713D9F5}"/>
              </a:ext>
            </a:extLst>
          </p:cNvPr>
          <p:cNvGrpSpPr/>
          <p:nvPr/>
        </p:nvGrpSpPr>
        <p:grpSpPr>
          <a:xfrm>
            <a:off x="1222112" y="1686410"/>
            <a:ext cx="6870056" cy="2198132"/>
            <a:chOff x="0" y="1307068"/>
            <a:chExt cx="6870056" cy="219813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13E82C6-B9AB-00FF-31AB-456E32246C22}"/>
                </a:ext>
              </a:extLst>
            </p:cNvPr>
            <p:cNvGrpSpPr/>
            <p:nvPr/>
          </p:nvGrpSpPr>
          <p:grpSpPr>
            <a:xfrm>
              <a:off x="70556" y="1307068"/>
              <a:ext cx="6799500" cy="2198132"/>
              <a:chOff x="70556" y="1307068"/>
              <a:chExt cx="6799500" cy="2198132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9A913F2-3CED-4093-7EEB-DED596F10EB6}"/>
                  </a:ext>
                </a:extLst>
              </p:cNvPr>
              <p:cNvSpPr/>
              <p:nvPr/>
            </p:nvSpPr>
            <p:spPr>
              <a:xfrm>
                <a:off x="381000" y="2438400"/>
                <a:ext cx="152400" cy="1524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C0D3B9EA-4CAA-7B7D-5F84-8D779A1A65A2}"/>
                  </a:ext>
                </a:extLst>
              </p:cNvPr>
              <p:cNvSpPr/>
              <p:nvPr/>
            </p:nvSpPr>
            <p:spPr>
              <a:xfrm>
                <a:off x="1219200" y="3276600"/>
                <a:ext cx="152400" cy="1524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5C8EA877-4BBA-2121-250C-EC2EA19EB6E7}"/>
                  </a:ext>
                </a:extLst>
              </p:cNvPr>
              <p:cNvSpPr/>
              <p:nvPr/>
            </p:nvSpPr>
            <p:spPr>
              <a:xfrm>
                <a:off x="1295400" y="1600200"/>
                <a:ext cx="152400" cy="1524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AC168A5-60E3-13FA-4F58-4827CB03C577}"/>
                  </a:ext>
                </a:extLst>
              </p:cNvPr>
              <p:cNvSpPr/>
              <p:nvPr/>
            </p:nvSpPr>
            <p:spPr>
              <a:xfrm>
                <a:off x="3124200" y="1600200"/>
                <a:ext cx="152400" cy="1524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F2B2245-6DC2-5F65-3EB3-5B3DCDB82124}"/>
                  </a:ext>
                </a:extLst>
              </p:cNvPr>
              <p:cNvSpPr/>
              <p:nvPr/>
            </p:nvSpPr>
            <p:spPr>
              <a:xfrm>
                <a:off x="3124200" y="3250580"/>
                <a:ext cx="152400" cy="1524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05E1660-83AD-F397-0370-EDF73F99E020}"/>
                  </a:ext>
                </a:extLst>
              </p:cNvPr>
              <p:cNvSpPr/>
              <p:nvPr/>
            </p:nvSpPr>
            <p:spPr>
              <a:xfrm>
                <a:off x="4114800" y="2362200"/>
                <a:ext cx="152400" cy="1524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629D4AB-6D54-F859-2227-6C9D2AD526A9}"/>
                  </a:ext>
                </a:extLst>
              </p:cNvPr>
              <p:cNvSpPr/>
              <p:nvPr/>
            </p:nvSpPr>
            <p:spPr>
              <a:xfrm>
                <a:off x="5257800" y="1828800"/>
                <a:ext cx="152400" cy="1524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E1FB794-068E-E66B-CF23-A7449B8EDFD3}"/>
                  </a:ext>
                </a:extLst>
              </p:cNvPr>
              <p:cNvSpPr/>
              <p:nvPr/>
            </p:nvSpPr>
            <p:spPr>
              <a:xfrm>
                <a:off x="5334000" y="2971800"/>
                <a:ext cx="152400" cy="1524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7C4501A3-C069-4D31-5B83-3789BD50CF69}"/>
                  </a:ext>
                </a:extLst>
              </p:cNvPr>
              <p:cNvSpPr/>
              <p:nvPr/>
            </p:nvSpPr>
            <p:spPr>
              <a:xfrm>
                <a:off x="6400800" y="2362200"/>
                <a:ext cx="152400" cy="1524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1DCCF35-1404-CFA2-8102-0BCADB3056EB}"/>
                  </a:ext>
                </a:extLst>
              </p:cNvPr>
              <p:cNvSpPr/>
              <p:nvPr/>
            </p:nvSpPr>
            <p:spPr>
              <a:xfrm>
                <a:off x="2209800" y="2438400"/>
                <a:ext cx="152400" cy="1524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0623B547-E0EC-9C8B-49AD-BD0B225CF5B2}"/>
                  </a:ext>
                </a:extLst>
              </p:cNvPr>
              <p:cNvCxnSpPr>
                <a:stCxn id="5" idx="5"/>
                <a:endCxn id="6" idx="1"/>
              </p:cNvCxnSpPr>
              <p:nvPr/>
            </p:nvCxnSpPr>
            <p:spPr>
              <a:xfrm>
                <a:off x="511082" y="2568482"/>
                <a:ext cx="730436" cy="7304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1D880A7-CE64-F6D8-860B-74FE79D81D8E}"/>
                  </a:ext>
                </a:extLst>
              </p:cNvPr>
              <p:cNvCxnSpPr>
                <a:stCxn id="5" idx="7"/>
                <a:endCxn id="7" idx="3"/>
              </p:cNvCxnSpPr>
              <p:nvPr/>
            </p:nvCxnSpPr>
            <p:spPr>
              <a:xfrm flipV="1">
                <a:off x="511082" y="1730282"/>
                <a:ext cx="806636" cy="7304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A97AE82-D959-09FC-C29B-42E3F6156847}"/>
                  </a:ext>
                </a:extLst>
              </p:cNvPr>
              <p:cNvCxnSpPr>
                <a:stCxn id="14" idx="1"/>
                <a:endCxn id="7" idx="5"/>
              </p:cNvCxnSpPr>
              <p:nvPr/>
            </p:nvCxnSpPr>
            <p:spPr>
              <a:xfrm flipH="1" flipV="1">
                <a:off x="1425482" y="1730282"/>
                <a:ext cx="806636" cy="7304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819D3D84-9336-AED4-44CD-95484603BEBD}"/>
                  </a:ext>
                </a:extLst>
              </p:cNvPr>
              <p:cNvCxnSpPr>
                <a:stCxn id="14" idx="7"/>
                <a:endCxn id="8" idx="3"/>
              </p:cNvCxnSpPr>
              <p:nvPr/>
            </p:nvCxnSpPr>
            <p:spPr>
              <a:xfrm flipV="1">
                <a:off x="2339882" y="1730282"/>
                <a:ext cx="806636" cy="7304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7EF0AEA0-F4F1-810F-B535-3295DB06C8A1}"/>
                  </a:ext>
                </a:extLst>
              </p:cNvPr>
              <p:cNvCxnSpPr>
                <a:stCxn id="6" idx="7"/>
                <a:endCxn id="9" idx="2"/>
              </p:cNvCxnSpPr>
              <p:nvPr/>
            </p:nvCxnSpPr>
            <p:spPr>
              <a:xfrm>
                <a:off x="1349282" y="3298918"/>
                <a:ext cx="1774918" cy="2786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DA1B5A06-1907-510F-2D1D-BC8CE6550675}"/>
                  </a:ext>
                </a:extLst>
              </p:cNvPr>
              <p:cNvCxnSpPr>
                <a:stCxn id="6" idx="7"/>
                <a:endCxn id="14" idx="3"/>
              </p:cNvCxnSpPr>
              <p:nvPr/>
            </p:nvCxnSpPr>
            <p:spPr>
              <a:xfrm flipV="1">
                <a:off x="1349282" y="2568482"/>
                <a:ext cx="882836" cy="7304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10E12A7-D878-FA85-799C-DB48B45562B2}"/>
                  </a:ext>
                </a:extLst>
              </p:cNvPr>
              <p:cNvCxnSpPr>
                <a:stCxn id="8" idx="5"/>
                <a:endCxn id="10" idx="1"/>
              </p:cNvCxnSpPr>
              <p:nvPr/>
            </p:nvCxnSpPr>
            <p:spPr>
              <a:xfrm>
                <a:off x="3254282" y="1730282"/>
                <a:ext cx="882836" cy="6542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F8277E5-F5EA-30B3-0907-3714398B7897}"/>
                  </a:ext>
                </a:extLst>
              </p:cNvPr>
              <p:cNvCxnSpPr>
                <a:stCxn id="9" idx="7"/>
                <a:endCxn id="10" idx="3"/>
              </p:cNvCxnSpPr>
              <p:nvPr/>
            </p:nvCxnSpPr>
            <p:spPr>
              <a:xfrm flipV="1">
                <a:off x="3254282" y="2492282"/>
                <a:ext cx="882836" cy="78061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0E9B995-DD88-653B-427A-730DB32BC9B9}"/>
                  </a:ext>
                </a:extLst>
              </p:cNvPr>
              <p:cNvCxnSpPr>
                <a:stCxn id="9" idx="1"/>
                <a:endCxn id="14" idx="5"/>
              </p:cNvCxnSpPr>
              <p:nvPr/>
            </p:nvCxnSpPr>
            <p:spPr>
              <a:xfrm flipH="1" flipV="1">
                <a:off x="2339882" y="2568482"/>
                <a:ext cx="806636" cy="70441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27CF94C-D3AE-56E7-AA16-B3FC243D4453}"/>
                  </a:ext>
                </a:extLst>
              </p:cNvPr>
              <p:cNvCxnSpPr/>
              <p:nvPr/>
            </p:nvCxnSpPr>
            <p:spPr>
              <a:xfrm flipH="1">
                <a:off x="1425482" y="1676400"/>
                <a:ext cx="1721036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42E356D5-111C-329D-5172-0A966DD7E01E}"/>
                  </a:ext>
                </a:extLst>
              </p:cNvPr>
              <p:cNvCxnSpPr>
                <a:stCxn id="11" idx="3"/>
                <a:endCxn id="10" idx="6"/>
              </p:cNvCxnSpPr>
              <p:nvPr/>
            </p:nvCxnSpPr>
            <p:spPr>
              <a:xfrm flipH="1">
                <a:off x="4267200" y="1958882"/>
                <a:ext cx="1012918" cy="47951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FF4A2A4-118B-B649-6670-41C11EFDB15E}"/>
                  </a:ext>
                </a:extLst>
              </p:cNvPr>
              <p:cNvCxnSpPr>
                <a:stCxn id="13" idx="1"/>
                <a:endCxn id="11" idx="5"/>
              </p:cNvCxnSpPr>
              <p:nvPr/>
            </p:nvCxnSpPr>
            <p:spPr>
              <a:xfrm flipH="1" flipV="1">
                <a:off x="5387882" y="1958882"/>
                <a:ext cx="1035236" cy="4256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C02A2A3-019A-785F-888E-B52A1A508919}"/>
                  </a:ext>
                </a:extLst>
              </p:cNvPr>
              <p:cNvCxnSpPr>
                <a:stCxn id="12" idx="2"/>
                <a:endCxn id="10" idx="5"/>
              </p:cNvCxnSpPr>
              <p:nvPr/>
            </p:nvCxnSpPr>
            <p:spPr>
              <a:xfrm flipH="1" flipV="1">
                <a:off x="4244882" y="2492282"/>
                <a:ext cx="1089118" cy="55571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83CF5E67-81B1-3BCA-828E-9CDDA349623D}"/>
                  </a:ext>
                </a:extLst>
              </p:cNvPr>
              <p:cNvCxnSpPr>
                <a:stCxn id="12" idx="6"/>
                <a:endCxn id="13" idx="3"/>
              </p:cNvCxnSpPr>
              <p:nvPr/>
            </p:nvCxnSpPr>
            <p:spPr>
              <a:xfrm flipV="1">
                <a:off x="5486400" y="2492282"/>
                <a:ext cx="936718" cy="55571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C1AAE37D-3AD3-52B3-39FA-E989B698CEE6}"/>
                  </a:ext>
                </a:extLst>
              </p:cNvPr>
              <p:cNvCxnSpPr>
                <a:stCxn id="9" idx="0"/>
                <a:endCxn id="8" idx="4"/>
              </p:cNvCxnSpPr>
              <p:nvPr/>
            </p:nvCxnSpPr>
            <p:spPr>
              <a:xfrm flipV="1">
                <a:off x="3200400" y="1752600"/>
                <a:ext cx="0" cy="149798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54DD3E2-54CE-1198-6CF8-BFEBFD6892E6}"/>
                  </a:ext>
                </a:extLst>
              </p:cNvPr>
              <p:cNvGrpSpPr/>
              <p:nvPr/>
            </p:nvGrpSpPr>
            <p:grpSpPr>
              <a:xfrm>
                <a:off x="70556" y="1307068"/>
                <a:ext cx="6799500" cy="2198132"/>
                <a:chOff x="1213556" y="1307068"/>
                <a:chExt cx="6799500" cy="219813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842B3E8E-342F-24CF-C8A3-7214647AE63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13556" y="2297668"/>
                      <a:ext cx="37542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/>
                              </a:rPr>
                              <m:t>𝒗</m:t>
                            </m:r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106" name="TextBox 10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13556" y="2297668"/>
                      <a:ext cx="375424" cy="369332"/>
                    </a:xfrm>
                    <a:prstGeom prst="rect">
                      <a:avLst/>
                    </a:prstGeom>
                    <a:blipFill rotWithShape="1">
                      <a:blip r:embed="rId3"/>
                      <a:stretch>
                        <a:fillRect t="-8197" r="-20968" b="-2459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F7749628-6DBC-C905-D327-C09CB7D75E0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58576" y="2221468"/>
                      <a:ext cx="38664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/>
                              </a:rPr>
                              <m:t>𝒖</m:t>
                            </m:r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107" name="TextBox 10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58576" y="2221468"/>
                      <a:ext cx="386644" cy="369332"/>
                    </a:xfrm>
                    <a:prstGeom prst="rect">
                      <a:avLst/>
                    </a:prstGeom>
                    <a:blipFill rotWithShape="1">
                      <a:blip r:embed="rId4"/>
                      <a:stretch>
                        <a:fillRect t="-8197" r="-20313" b="-2459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22F3A895-A4D7-2C37-F194-43D823CF928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57400" y="1447800"/>
                      <a:ext cx="37702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/>
                              </a:rPr>
                              <m:t>𝒃</m:t>
                            </m:r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108" name="TextBox 10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57400" y="1447800"/>
                      <a:ext cx="377026" cy="369332"/>
                    </a:xfrm>
                    <a:prstGeom prst="rect">
                      <a:avLst/>
                    </a:prstGeom>
                    <a:blipFill rotWithShape="1">
                      <a:blip r:embed="rId5"/>
                      <a:stretch>
                        <a:fillRect t="-8333" r="-22951" b="-25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5F6B631F-9E91-02FF-3ABD-D2380F6B882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81200" y="3124200"/>
                      <a:ext cx="38023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/>
                              </a:rPr>
                              <m:t>𝒂</m:t>
                            </m:r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109" name="TextBox 10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81200" y="3124200"/>
                      <a:ext cx="380232" cy="369332"/>
                    </a:xfrm>
                    <a:prstGeom prst="rect">
                      <a:avLst/>
                    </a:prstGeom>
                    <a:blipFill rotWithShape="1">
                      <a:blip r:embed="rId6"/>
                      <a:stretch>
                        <a:fillRect t="-8333" r="-20968" b="-25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B6F352EA-F861-6019-89F1-A414484AD73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72568" y="2286000"/>
                      <a:ext cx="37061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/>
                              </a:rPr>
                              <m:t>𝒙</m:t>
                            </m:r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35" name="TextBox 3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72568" y="2286000"/>
                      <a:ext cx="370614" cy="369332"/>
                    </a:xfrm>
                    <a:prstGeom prst="rect">
                      <a:avLst/>
                    </a:prstGeom>
                    <a:blipFill rotWithShape="1">
                      <a:blip r:embed="rId7"/>
                      <a:stretch>
                        <a:fillRect t="-8197" r="-23333" b="-2459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04E78C1B-192F-CB4C-9630-EA54DEEA4E0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72786" y="1307068"/>
                      <a:ext cx="37542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/>
                              </a:rPr>
                              <m:t>𝒚</m:t>
                            </m:r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37" name="TextBox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72786" y="1307068"/>
                      <a:ext cx="375423" cy="369332"/>
                    </a:xfrm>
                    <a:prstGeom prst="rect">
                      <a:avLst/>
                    </a:prstGeom>
                    <a:blipFill rotWithShape="1">
                      <a:blip r:embed="rId8"/>
                      <a:stretch>
                        <a:fillRect t="-8197" r="-21311" b="-2459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316018B6-11BA-9361-6E85-F9C2C0BE236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25177" y="3135868"/>
                      <a:ext cx="35618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/>
                              </a:rPr>
                              <m:t>𝒛</m:t>
                            </m:r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38" name="TextBox 3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25177" y="3135868"/>
                      <a:ext cx="356187" cy="369332"/>
                    </a:xfrm>
                    <a:prstGeom prst="rect">
                      <a:avLst/>
                    </a:prstGeom>
                    <a:blipFill rotWithShape="1">
                      <a:blip r:embed="rId9"/>
                      <a:stretch>
                        <a:fillRect t="-8197" r="-22414" b="-2459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2FEE17E5-4972-11A8-58C2-FD36832770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53200" y="1676400"/>
                      <a:ext cx="35458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/>
                              </a:rPr>
                              <m:t>𝒄</m:t>
                            </m:r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53200" y="1676400"/>
                      <a:ext cx="354584" cy="369332"/>
                    </a:xfrm>
                    <a:prstGeom prst="rect">
                      <a:avLst/>
                    </a:prstGeom>
                    <a:blipFill rotWithShape="1">
                      <a:blip r:embed="rId10"/>
                      <a:stretch>
                        <a:fillRect t="-8197" r="-22414" b="-2459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C17F4E94-9AAD-2494-5AB9-5C8C6F8D3AC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29400" y="2831068"/>
                      <a:ext cx="38664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/>
                              </a:rPr>
                              <m:t>𝒅</m:t>
                            </m:r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41" name="TextBox 4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29400" y="2831068"/>
                      <a:ext cx="386644" cy="369332"/>
                    </a:xfrm>
                    <a:prstGeom prst="rect">
                      <a:avLst/>
                    </a:prstGeom>
                    <a:blipFill rotWithShape="1">
                      <a:blip r:embed="rId11"/>
                      <a:stretch>
                        <a:fillRect t="-8197" r="-20635" b="-2459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A2275161-E057-235C-0128-EC14BC7AB7C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20000" y="2297668"/>
                      <a:ext cx="39305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/>
                              </a:rPr>
                              <m:t>𝒈</m:t>
                            </m:r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42" name="TextBox 4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20000" y="2297668"/>
                      <a:ext cx="393056" cy="369332"/>
                    </a:xfrm>
                    <a:prstGeom prst="rect">
                      <a:avLst/>
                    </a:prstGeom>
                    <a:blipFill rotWithShape="1">
                      <a:blip r:embed="rId12"/>
                      <a:stretch>
                        <a:fillRect t="-8197" r="-20313" b="-2459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7676775-B27B-E3EF-6934-643E51B7BCCB}"/>
                  </a:ext>
                </a:extLst>
              </p:cNvPr>
              <p:cNvSpPr txBox="1"/>
              <p:nvPr/>
            </p:nvSpPr>
            <p:spPr>
              <a:xfrm>
                <a:off x="5029200" y="1447800"/>
                <a:ext cx="728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home</a:t>
                </a: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7C69613-33BA-7524-8BE9-D1AB2C24DF78}"/>
                </a:ext>
              </a:extLst>
            </p:cNvPr>
            <p:cNvSpPr txBox="1"/>
            <p:nvPr/>
          </p:nvSpPr>
          <p:spPr>
            <a:xfrm>
              <a:off x="0" y="1992868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bar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D823DF5-C0C9-51D9-C3B0-26AD1734E1DE}"/>
                  </a:ext>
                </a:extLst>
              </p:cNvPr>
              <p:cNvSpPr txBox="1"/>
              <p:nvPr/>
            </p:nvSpPr>
            <p:spPr>
              <a:xfrm>
                <a:off x="485806" y="4349708"/>
                <a:ext cx="3566092" cy="2110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𝒑</m:t>
                        </m:r>
                      </m:e>
                      <m:sub>
                        <m:r>
                          <a:rPr lang="en-US" sz="2000" b="1" i="1" smtClean="0">
                            <a:latin typeface="Cambria Math"/>
                          </a:rPr>
                          <m:t>𝒗</m:t>
                        </m:r>
                      </m:sub>
                    </m:sSub>
                    <m:r>
                      <a:rPr lang="en-US" sz="2000" b="1" i="1" smtClean="0">
                        <a:latin typeface="Cambria Math"/>
                      </a:rPr>
                      <m:t>=</m:t>
                    </m:r>
                    <m:r>
                      <a:rPr lang="en-US" sz="2000" b="1" i="1" smtClean="0">
                        <a:latin typeface="Cambria Math"/>
                      </a:rPr>
                      <m:t>𝟎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𝒑</m:t>
                        </m:r>
                      </m:e>
                      <m:sub>
                        <m:r>
                          <a:rPr lang="en-US" sz="2000" b="1" i="1" smtClean="0">
                            <a:latin typeface="Cambria Math"/>
                          </a:rPr>
                          <m:t>𝒄</m:t>
                        </m:r>
                      </m:sub>
                    </m:sSub>
                    <m:r>
                      <a:rPr lang="en-US" sz="2000" b="1" i="1" smtClean="0">
                        <a:latin typeface="Cambria Math"/>
                      </a:rPr>
                      <m:t>=</m:t>
                    </m:r>
                    <m:r>
                      <a:rPr lang="en-US" sz="2000" b="1" i="1" smtClean="0">
                        <a:latin typeface="Cambria Math"/>
                      </a:rPr>
                      <m:t>𝟏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2000" b="1" i="1">
                              <a:latin typeface="Cambria Math"/>
                            </a:rPr>
                            <m:t>𝒙</m:t>
                          </m:r>
                        </m:sub>
                      </m:sSub>
                      <m:r>
                        <a:rPr lang="en-US" sz="2000" b="1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lang="en-US" sz="2000" b="1" i="1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/>
                            </a:rPr>
                            <m:t>deg</m:t>
                          </m:r>
                          <m:r>
                            <a:rPr lang="en-US" sz="2000" b="1" i="1">
                              <a:latin typeface="Cambria Math"/>
                            </a:rPr>
                            <m:t>(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𝒙</m:t>
                          </m:r>
                          <m:r>
                            <a:rPr lang="en-US" sz="2000" b="1" i="1">
                              <a:latin typeface="Cambria Math"/>
                            </a:rPr>
                            <m:t>) 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1" i="1">
                              <a:latin typeface="Cambria Math"/>
                            </a:rPr>
                            <m:t>𝒚</m:t>
                          </m:r>
                          <m:r>
                            <a:rPr lang="en-US" sz="2000" b="1" i="1">
                              <a:latin typeface="Cambria Math"/>
                            </a:rPr>
                            <m:t>∈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𝑵</m:t>
                          </m:r>
                          <m:r>
                            <a:rPr lang="en-US" sz="2000" b="1" i="1">
                              <a:latin typeface="Cambria Math"/>
                            </a:rPr>
                            <m:t>(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𝒙</m:t>
                          </m:r>
                          <m:r>
                            <a:rPr lang="en-US" sz="2000" b="1" i="1">
                              <a:latin typeface="Cambria Math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/>
                                </a:rPr>
                                <m:t>𝒚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D823DF5-C0C9-51D9-C3B0-26AD1734E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06" y="4349708"/>
                <a:ext cx="3566092" cy="21100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4667D265-42D8-C0A1-6DB3-25851149B70B}"/>
              </a:ext>
            </a:extLst>
          </p:cNvPr>
          <p:cNvSpPr txBox="1"/>
          <p:nvPr/>
        </p:nvSpPr>
        <p:spPr>
          <a:xfrm>
            <a:off x="2593712" y="3921053"/>
            <a:ext cx="3965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Equivalent </a:t>
            </a:r>
            <a:r>
              <a:rPr lang="en-IN" sz="2000" b="1" dirty="0">
                <a:solidFill>
                  <a:srgbClr val="7030A0"/>
                </a:solidFill>
              </a:rPr>
              <a:t>Circuit</a:t>
            </a:r>
            <a:r>
              <a:rPr lang="en-IN" sz="2000" b="1" dirty="0"/>
              <a:t> Schematic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D7A73F0D-907E-60F8-29A8-4C4D51BEBACE}"/>
                  </a:ext>
                </a:extLst>
              </p:cNvPr>
              <p:cNvSpPr txBox="1"/>
              <p:nvPr/>
            </p:nvSpPr>
            <p:spPr>
              <a:xfrm>
                <a:off x="5037688" y="4406831"/>
                <a:ext cx="3801512" cy="2110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𝑽</m:t>
                          </m:r>
                        </m:e>
                        <m:sub>
                          <m:r>
                            <a:rPr lang="en-US" sz="2000" b="1" i="1">
                              <a:latin typeface="Cambria Math"/>
                            </a:rPr>
                            <m:t>𝒗</m:t>
                          </m:r>
                        </m:sub>
                      </m:sSub>
                      <m:r>
                        <a:rPr lang="en-US" sz="2000" b="1" i="1">
                          <a:latin typeface="Cambria Math"/>
                        </a:rPr>
                        <m:t>=</m:t>
                      </m:r>
                      <m:r>
                        <a:rPr lang="en-US" sz="2000" b="1" i="1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𝑽</m:t>
                          </m:r>
                        </m:e>
                        <m:sub>
                          <m:r>
                            <a:rPr lang="en-US" sz="2000" b="1" i="1">
                              <a:latin typeface="Cambria Math"/>
                            </a:rPr>
                            <m:t>𝒄</m:t>
                          </m:r>
                        </m:sub>
                      </m:sSub>
                      <m:r>
                        <a:rPr lang="en-US" sz="2000" b="1" i="1">
                          <a:latin typeface="Cambria Math"/>
                        </a:rPr>
                        <m:t>=</m:t>
                      </m:r>
                      <m:r>
                        <a:rPr lang="en-US" sz="2000" b="1" i="1"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en-IN" sz="2000" b="1" dirty="0"/>
              </a:p>
              <a:p>
                <a:pPr marL="0" indent="0">
                  <a:buNone/>
                </a:pPr>
                <a:endParaRPr lang="en-US" sz="2000" b="1" dirty="0">
                  <a:sym typeface="Wingdings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/>
                            </a:rPr>
                            <m:t>𝑽</m:t>
                          </m:r>
                        </m:e>
                        <m:sub>
                          <m:r>
                            <a:rPr lang="en-US" sz="2000" b="1" i="1">
                              <a:latin typeface="Cambria Math"/>
                            </a:rPr>
                            <m:t>𝒙</m:t>
                          </m:r>
                        </m:sub>
                      </m:sSub>
                      <m:r>
                        <a:rPr lang="en-US" sz="2000" b="1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lang="en-US" sz="2000" b="1" i="1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/>
                            </a:rPr>
                            <m:t>deg</m:t>
                          </m:r>
                          <m:r>
                            <a:rPr lang="en-US" sz="2000" b="1" i="1">
                              <a:latin typeface="Cambria Math"/>
                            </a:rPr>
                            <m:t>(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𝒙</m:t>
                          </m:r>
                          <m:r>
                            <a:rPr lang="en-US" sz="2000" b="1" i="1">
                              <a:latin typeface="Cambria Math"/>
                            </a:rPr>
                            <m:t>) 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1" i="1">
                              <a:latin typeface="Cambria Math"/>
                            </a:rPr>
                            <m:t>𝒚</m:t>
                          </m:r>
                          <m:r>
                            <a:rPr lang="en-US" sz="2000" b="1" i="1">
                              <a:latin typeface="Cambria Math"/>
                            </a:rPr>
                            <m:t>∈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𝑵</m:t>
                          </m:r>
                          <m:r>
                            <a:rPr lang="en-US" sz="2000" b="1" i="1">
                              <a:latin typeface="Cambria Math"/>
                            </a:rPr>
                            <m:t>(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𝒙</m:t>
                          </m:r>
                          <m:r>
                            <a:rPr lang="en-US" sz="2000" b="1" i="1">
                              <a:latin typeface="Cambria Math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/>
                                </a:rPr>
                                <m:t>𝒚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D7A73F0D-907E-60F8-29A8-4C4D51BEBA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7688" y="4406831"/>
                <a:ext cx="3801512" cy="21100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260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5" grpId="0"/>
      <p:bldP spid="46" grpId="0"/>
      <p:bldP spid="27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50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3600" dirty="0"/>
              <a:t>Only </a:t>
            </a:r>
            <a:r>
              <a:rPr lang="en-US" sz="3600" dirty="0">
                <a:solidFill>
                  <a:srgbClr val="7030A0"/>
                </a:solidFill>
              </a:rPr>
              <a:t>Equational Equivalence</a:t>
            </a:r>
            <a:r>
              <a:rPr lang="en-US" sz="3600" dirty="0"/>
              <a:t> or </a:t>
            </a:r>
            <a:r>
              <a:rPr lang="en-US" sz="3600" dirty="0">
                <a:solidFill>
                  <a:srgbClr val="7030A0"/>
                </a:solidFill>
              </a:rPr>
              <a:t>Even More</a:t>
            </a:r>
            <a:r>
              <a:rPr lang="en-US" sz="3600" dirty="0"/>
              <a:t>?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91752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53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200" b="1" dirty="0"/>
              <a:t>Same Equations governing various phenomenon</a:t>
            </a:r>
            <a:endParaRPr sz="3200" b="1" dirty="0"/>
          </a:p>
        </p:txBody>
      </p:sp>
      <p:sp>
        <p:nvSpPr>
          <p:cNvPr id="1211" name="Google Shape;1211;p53"/>
          <p:cNvSpPr txBox="1">
            <a:spLocks noGrp="1"/>
          </p:cNvSpPr>
          <p:nvPr>
            <p:ph type="body" idx="1"/>
          </p:nvPr>
        </p:nvSpPr>
        <p:spPr>
          <a:xfrm>
            <a:off x="297992" y="2667000"/>
            <a:ext cx="3886200" cy="4025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 dirty="0">
                <a:solidFill>
                  <a:srgbClr val="7030A0"/>
                </a:solidFill>
              </a:rPr>
              <a:t>Fluid Flow</a:t>
            </a:r>
            <a:endParaRPr b="1" dirty="0">
              <a:solidFill>
                <a:srgbClr val="7030A0"/>
              </a:solidFill>
            </a:endParaRPr>
          </a:p>
        </p:txBody>
      </p:sp>
      <p:sp>
        <p:nvSpPr>
          <p:cNvPr id="1212" name="Google Shape;1212;p53"/>
          <p:cNvSpPr txBox="1">
            <a:spLocks noGrp="1"/>
          </p:cNvSpPr>
          <p:nvPr>
            <p:ph type="body" idx="2"/>
          </p:nvPr>
        </p:nvSpPr>
        <p:spPr>
          <a:xfrm>
            <a:off x="4552122" y="2590800"/>
            <a:ext cx="3886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 dirty="0">
                <a:solidFill>
                  <a:srgbClr val="7030A0"/>
                </a:solidFill>
              </a:rPr>
              <a:t>Heat Transfer</a:t>
            </a:r>
            <a:endParaRPr b="1" dirty="0">
              <a:solidFill>
                <a:srgbClr val="7030A0"/>
              </a:solidFill>
            </a:endParaRPr>
          </a:p>
        </p:txBody>
      </p:sp>
      <p:pic>
        <p:nvPicPr>
          <p:cNvPr id="1213" name="Google Shape;1213;p53"/>
          <p:cNvPicPr preferRelativeResize="0"/>
          <p:nvPr/>
        </p:nvPicPr>
        <p:blipFill rotWithShape="1">
          <a:blip r:embed="rId3">
            <a:alphaModFix/>
          </a:blip>
          <a:srcRect r="5984" b="39227"/>
          <a:stretch/>
        </p:blipFill>
        <p:spPr>
          <a:xfrm>
            <a:off x="4693119" y="4430712"/>
            <a:ext cx="3969440" cy="2062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53"/>
          <p:cNvPicPr preferRelativeResize="0"/>
          <p:nvPr/>
        </p:nvPicPr>
        <p:blipFill rotWithShape="1">
          <a:blip r:embed="rId4">
            <a:alphaModFix/>
          </a:blip>
          <a:srcRect l="4342"/>
          <a:stretch/>
        </p:blipFill>
        <p:spPr>
          <a:xfrm>
            <a:off x="297992" y="3950074"/>
            <a:ext cx="3958776" cy="17191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46CF81-23E3-2024-14B1-00A1B17FE831}"/>
                  </a:ext>
                </a:extLst>
              </p:cNvPr>
              <p:cNvSpPr txBox="1"/>
              <p:nvPr/>
            </p:nvSpPr>
            <p:spPr>
              <a:xfrm>
                <a:off x="3847762" y="1803969"/>
                <a:ext cx="1408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46CF81-23E3-2024-14B1-00A1B17FE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7762" y="1803969"/>
                <a:ext cx="1408719" cy="369332"/>
              </a:xfrm>
              <a:prstGeom prst="rect">
                <a:avLst/>
              </a:prstGeom>
              <a:blipFill>
                <a:blip r:embed="rId5"/>
                <a:stretch>
                  <a:fillRect l="-4329" r="-4329" b="-49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188B73-F4C8-C995-7111-6D8CBC49AA70}"/>
                  </a:ext>
                </a:extLst>
              </p:cNvPr>
              <p:cNvSpPr txBox="1"/>
              <p:nvPr/>
            </p:nvSpPr>
            <p:spPr>
              <a:xfrm>
                <a:off x="1095699" y="3278999"/>
                <a:ext cx="2290786" cy="7162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188B73-F4C8-C995-7111-6D8CBC49A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699" y="3278999"/>
                <a:ext cx="2290786" cy="7162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0B7DC7-6D0F-FF13-15B1-FA5DEB922D90}"/>
                  </a:ext>
                </a:extLst>
              </p:cNvPr>
              <p:cNvSpPr txBox="1"/>
              <p:nvPr/>
            </p:nvSpPr>
            <p:spPr>
              <a:xfrm>
                <a:off x="5539127" y="3448881"/>
                <a:ext cx="1912190" cy="5245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̇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𝜅𝜋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IN" sz="2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0B7DC7-6D0F-FF13-15B1-FA5DEB922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127" y="3448881"/>
                <a:ext cx="1912190" cy="5245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658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1" grpId="0" build="p"/>
      <p:bldP spid="1212" grpId="0" build="p"/>
      <p:bldP spid="2" grpId="0"/>
      <p:bldP spid="3" grpId="0"/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52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</a:pPr>
            <a:r>
              <a:rPr lang="en-US" sz="3200" b="1" dirty="0">
                <a:solidFill>
                  <a:srgbClr val="7030A0"/>
                </a:solidFill>
              </a:rPr>
              <a:t>Electrical Circuits</a:t>
            </a:r>
            <a:r>
              <a:rPr lang="en-US" sz="3200" b="1" dirty="0"/>
              <a:t> and </a:t>
            </a:r>
            <a:r>
              <a:rPr lang="en-US" sz="3200" b="1" dirty="0">
                <a:solidFill>
                  <a:srgbClr val="7030A0"/>
                </a:solidFill>
              </a:rPr>
              <a:t>Random Motion</a:t>
            </a:r>
            <a:endParaRPr sz="3200" b="1" dirty="0">
              <a:solidFill>
                <a:srgbClr val="7030A0"/>
              </a:solidFill>
            </a:endParaRPr>
          </a:p>
        </p:txBody>
      </p:sp>
      <p:pic>
        <p:nvPicPr>
          <p:cNvPr id="1205" name="Google Shape;1205;p52"/>
          <p:cNvPicPr preferRelativeResize="0"/>
          <p:nvPr/>
        </p:nvPicPr>
        <p:blipFill rotWithShape="1">
          <a:blip r:embed="rId3">
            <a:alphaModFix/>
          </a:blip>
          <a:srcRect l="21655" r="17297" b="37527"/>
          <a:stretch/>
        </p:blipFill>
        <p:spPr>
          <a:xfrm>
            <a:off x="5334000" y="1628039"/>
            <a:ext cx="3023351" cy="284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164;p47">
            <a:extLst>
              <a:ext uri="{FF2B5EF4-FFF2-40B4-BE49-F238E27FC236}">
                <a16:creationId xmlns:a16="http://schemas.microsoft.com/office/drawing/2014/main" id="{86A85912-B917-94D6-AF9E-B884FE237A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8302" y="4953000"/>
            <a:ext cx="3333750" cy="61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2000" b="1" dirty="0"/>
              <a:t>Random Motion of Electrons</a:t>
            </a:r>
            <a:endParaRPr sz="2000" b="1" dirty="0"/>
          </a:p>
        </p:txBody>
      </p:sp>
      <p:pic>
        <p:nvPicPr>
          <p:cNvPr id="1204" name="Google Shape;1204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650" y="2379956"/>
            <a:ext cx="3423402" cy="157389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164;p47">
            <a:extLst>
              <a:ext uri="{FF2B5EF4-FFF2-40B4-BE49-F238E27FC236}">
                <a16:creationId xmlns:a16="http://schemas.microsoft.com/office/drawing/2014/main" id="{1410EE5A-CB8B-E079-BA7A-FE96013A69CF}"/>
              </a:ext>
            </a:extLst>
          </p:cNvPr>
          <p:cNvSpPr txBox="1">
            <a:spLocks/>
          </p:cNvSpPr>
          <p:nvPr/>
        </p:nvSpPr>
        <p:spPr bwMode="auto">
          <a:xfrm>
            <a:off x="4876800" y="4953000"/>
            <a:ext cx="3333750" cy="614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45700" rIns="91425" bIns="4570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charset="0"/>
              <a:buNone/>
            </a:pPr>
            <a:r>
              <a:rPr lang="en-IN" sz="2000" b="1" dirty="0"/>
              <a:t>Drift Velocity</a:t>
            </a:r>
          </a:p>
        </p:txBody>
      </p:sp>
    </p:spTree>
    <p:extLst>
      <p:ext uri="{BB962C8B-B14F-4D97-AF65-F5344CB8AC3E}">
        <p14:creationId xmlns:p14="http://schemas.microsoft.com/office/powerpoint/2010/main" val="261915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5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 sz="3200" b="1" dirty="0">
                <a:solidFill>
                  <a:srgbClr val="7030A0"/>
                </a:solidFill>
              </a:rPr>
              <a:t>Army of Random Walkers </a:t>
            </a:r>
            <a:r>
              <a:rPr lang="en-IN" sz="3200" b="1" dirty="0"/>
              <a:t>via a problem</a:t>
            </a:r>
            <a:endParaRPr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1164;p47">
                <a:extLst>
                  <a:ext uri="{FF2B5EF4-FFF2-40B4-BE49-F238E27FC236}">
                    <a16:creationId xmlns:a16="http://schemas.microsoft.com/office/drawing/2014/main" id="{6816285C-BA31-E010-A457-398DB46F87A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28650" y="4451349"/>
                <a:ext cx="7886700" cy="2041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spcFirstLastPara="1" vert="horz" wrap="square" lIns="91425" tIns="45700" rIns="91425" bIns="45700" numCol="1" anchor="t" anchorCtr="0" compatLnSpc="1">
                <a:prstTxWarp prst="textNoShape">
                  <a:avLst/>
                </a:prstTxWarp>
                <a:normAutofit/>
              </a:bodyPr>
              <a:lstStyle>
                <a:lvl1pPr marL="3429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>
                    <a:solidFill>
                      <a:srgbClr val="7030A0"/>
                    </a:solidFill>
                  </a:rPr>
                  <a:t>Problem</a:t>
                </a:r>
                <a:r>
                  <a:rPr lang="en-US" sz="2000" dirty="0"/>
                  <a:t>: Given an undirected graph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𝑮</m:t>
                    </m:r>
                    <m:r>
                      <a:rPr lang="en-US" sz="2000" b="1" i="1">
                        <a:latin typeface="Cambria Math"/>
                      </a:rPr>
                      <m:t>=(</m:t>
                    </m:r>
                    <m:r>
                      <a:rPr lang="en-US" sz="2000" b="1" i="1">
                        <a:latin typeface="Cambria Math"/>
                      </a:rPr>
                      <m:t>𝑽</m:t>
                    </m:r>
                    <m:r>
                      <a:rPr lang="en-US" sz="2000" b="1" i="1">
                        <a:latin typeface="Cambria Math"/>
                      </a:rPr>
                      <m:t>,</m:t>
                    </m:r>
                    <m:r>
                      <a:rPr lang="en-US" sz="2000" b="1" i="1">
                        <a:latin typeface="Cambria Math"/>
                      </a:rPr>
                      <m:t>𝑬</m:t>
                    </m:r>
                    <m:r>
                      <a:rPr lang="en-US" sz="2000" b="1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/>
                  <a:t> on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𝒎</m:t>
                    </m:r>
                  </m:oMath>
                </a14:m>
                <a:r>
                  <a:rPr lang="en-US" sz="2000" dirty="0"/>
                  <a:t> edges, </a:t>
                </a:r>
              </a:p>
              <a:p>
                <a:pPr marL="0" indent="0">
                  <a:buNone/>
                </a:pPr>
                <a:r>
                  <a:rPr lang="en-US" sz="2000" dirty="0"/>
                  <a:t>a </a:t>
                </a:r>
                <a:r>
                  <a:rPr lang="en-US" sz="2000" dirty="0">
                    <a:solidFill>
                      <a:srgbClr val="00B050"/>
                    </a:solidFill>
                  </a:rPr>
                  <a:t>node </a:t>
                </a:r>
                <a14:m>
                  <m:oMath xmlns:m="http://schemas.openxmlformats.org/officeDocument/2006/math">
                    <m:r>
                      <a:rPr lang="en-IN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sz="2000" dirty="0">
                    <a:solidFill>
                      <a:srgbClr val="00B050"/>
                    </a:solidFill>
                  </a:rPr>
                  <a:t> </a:t>
                </a:r>
                <a:r>
                  <a:rPr lang="en-US" sz="2000" dirty="0"/>
                  <a:t>on which at every time step on new random walker is added,</a:t>
                </a:r>
              </a:p>
              <a:p>
                <a:pPr marL="0" indent="0">
                  <a:buNone/>
                </a:pPr>
                <a:r>
                  <a:rPr lang="en-US" sz="2000" dirty="0"/>
                  <a:t>a </a:t>
                </a:r>
                <a:r>
                  <a:rPr lang="en-US" sz="2000" dirty="0">
                    <a:solidFill>
                      <a:srgbClr val="FF0000"/>
                    </a:solidFill>
                  </a:rPr>
                  <a:t>node </a:t>
                </a:r>
                <a14:m>
                  <m:oMath xmlns:m="http://schemas.openxmlformats.org/officeDocument/2006/math">
                    <m:r>
                      <a:rPr lang="en-I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/>
                  <a:t>on which any random walker arriving is killed,</a:t>
                </a:r>
              </a:p>
              <a:p>
                <a:pPr marL="0" indent="0">
                  <a:buNone/>
                </a:pPr>
                <a:r>
                  <a:rPr lang="en-US" sz="2000" dirty="0"/>
                  <a:t>for all nodes determine, the expected number of walkers after a long time.</a:t>
                </a:r>
              </a:p>
              <a:p>
                <a:pPr marL="0" indent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Font typeface="Arial" charset="0"/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4" name="Google Shape;1164;p47">
                <a:extLst>
                  <a:ext uri="{FF2B5EF4-FFF2-40B4-BE49-F238E27FC236}">
                    <a16:creationId xmlns:a16="http://schemas.microsoft.com/office/drawing/2014/main" id="{6816285C-BA31-E010-A457-398DB46F8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650" y="4451349"/>
                <a:ext cx="7886700" cy="2041525"/>
              </a:xfrm>
              <a:prstGeom prst="rect">
                <a:avLst/>
              </a:prstGeom>
              <a:blipFill>
                <a:blip r:embed="rId5"/>
                <a:stretch>
                  <a:fillRect l="-773" r="-85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hard-multiple-random-walk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B74B4836-196B-6C01-A8F3-7871936576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72381" y="1828800"/>
            <a:ext cx="6599238" cy="190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0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4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>
          <a:extLst>
            <a:ext uri="{FF2B5EF4-FFF2-40B4-BE49-F238E27FC236}">
              <a16:creationId xmlns:a16="http://schemas.microsoft.com/office/drawing/2014/main" id="{743B6BA0-8B73-97C2-C8FE-02808F641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new-multiple-random (online-video-cutter.com) (1)">
            <a:hlinkClick r:id="" action="ppaction://media"/>
            <a:extLst>
              <a:ext uri="{FF2B5EF4-FFF2-40B4-BE49-F238E27FC236}">
                <a16:creationId xmlns:a16="http://schemas.microsoft.com/office/drawing/2014/main" id="{B99A0DD3-7EB9-6BB3-2DD3-1BCD0774F0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1262" y="1694441"/>
            <a:ext cx="6721475" cy="20415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992DCC-A1F6-B8B3-7B4E-547D01781469}"/>
              </a:ext>
            </a:extLst>
          </p:cNvPr>
          <p:cNvSpPr/>
          <p:nvPr/>
        </p:nvSpPr>
        <p:spPr>
          <a:xfrm>
            <a:off x="0" y="1315609"/>
            <a:ext cx="9144000" cy="2799191"/>
          </a:xfrm>
          <a:prstGeom prst="rect">
            <a:avLst/>
          </a:prstGeom>
          <a:solidFill>
            <a:srgbClr val="EEECE1"/>
          </a:solidFill>
          <a:ln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21" name="Google Shape;1221;p54">
            <a:extLst>
              <a:ext uri="{FF2B5EF4-FFF2-40B4-BE49-F238E27FC236}">
                <a16:creationId xmlns:a16="http://schemas.microsoft.com/office/drawing/2014/main" id="{EC12C71B-E350-DCBD-8DBD-A6ED436927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200" b="1" dirty="0"/>
              <a:t>A simpler variant</a:t>
            </a:r>
            <a:endParaRPr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1164;p47">
                <a:extLst>
                  <a:ext uri="{FF2B5EF4-FFF2-40B4-BE49-F238E27FC236}">
                    <a16:creationId xmlns:a16="http://schemas.microsoft.com/office/drawing/2014/main" id="{C749AC62-7367-4245-2CAE-CDE0ABDF060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28650" y="4451349"/>
                <a:ext cx="7886700" cy="2041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spcFirstLastPara="1" vert="horz" wrap="square" lIns="91425" tIns="45700" rIns="91425" bIns="45700" numCol="1" anchor="t" anchorCtr="0" compatLnSpc="1">
                <a:prstTxWarp prst="textNoShape">
                  <a:avLst/>
                </a:prstTxWarp>
                <a:normAutofit/>
              </a:bodyPr>
              <a:lstStyle>
                <a:lvl1pPr marL="3429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>
                    <a:solidFill>
                      <a:srgbClr val="7030A0"/>
                    </a:solidFill>
                  </a:rPr>
                  <a:t>Problem</a:t>
                </a:r>
                <a:r>
                  <a:rPr lang="en-US" sz="2000" dirty="0"/>
                  <a:t>: Given an undirected graph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𝑮</m:t>
                    </m:r>
                    <m:r>
                      <a:rPr lang="en-US" sz="2000" b="1" i="1">
                        <a:latin typeface="Cambria Math"/>
                      </a:rPr>
                      <m:t>=(</m:t>
                    </m:r>
                    <m:r>
                      <a:rPr lang="en-US" sz="2000" b="1" i="1">
                        <a:latin typeface="Cambria Math"/>
                      </a:rPr>
                      <m:t>𝑽</m:t>
                    </m:r>
                    <m:r>
                      <a:rPr lang="en-US" sz="2000" b="1" i="1">
                        <a:latin typeface="Cambria Math"/>
                      </a:rPr>
                      <m:t>,</m:t>
                    </m:r>
                    <m:r>
                      <a:rPr lang="en-US" sz="2000" b="1" i="1">
                        <a:latin typeface="Cambria Math"/>
                      </a:rPr>
                      <m:t>𝑬</m:t>
                    </m:r>
                    <m:r>
                      <a:rPr lang="en-US" sz="2000" b="1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/>
                  <a:t> on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𝒎</m:t>
                    </m:r>
                  </m:oMath>
                </a14:m>
                <a:r>
                  <a:rPr lang="en-US" sz="2000" dirty="0"/>
                  <a:t> edges, </a:t>
                </a:r>
              </a:p>
              <a:p>
                <a:pPr marL="0" indent="0">
                  <a:buNone/>
                </a:pPr>
                <a:r>
                  <a:rPr lang="en-US" sz="2000" dirty="0"/>
                  <a:t>with </a:t>
                </a:r>
                <a14:m>
                  <m:oMath xmlns:m="http://schemas.openxmlformats.org/officeDocument/2006/math">
                    <m:r>
                      <a:rPr lang="en-IN" sz="2000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sz="2000" b="1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/>
                  <a:t>independent random walkers. </a:t>
                </a:r>
              </a:p>
              <a:p>
                <a:pPr marL="0" indent="0">
                  <a:buNone/>
                </a:pPr>
                <a:r>
                  <a:rPr lang="en-US" sz="2000" dirty="0"/>
                  <a:t>Determine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1" i="1" smtClean="0">
                            <a:latin typeface="Cambria Math" panose="02040503050406030204" pitchFamily="18" charset="0"/>
                          </a:rPr>
                          <m:t>𝜼</m:t>
                        </m:r>
                      </m:e>
                      <m:sub>
                        <m:r>
                          <a:rPr lang="en-IN" sz="20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IN" sz="20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/>
                  <a:t>, the expected number of walkers on node </a:t>
                </a:r>
                <a14:m>
                  <m:oMath xmlns:m="http://schemas.openxmlformats.org/officeDocument/2006/math">
                    <m:r>
                      <a:rPr lang="en-IN" sz="2000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marL="0" indent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Font typeface="Arial" charset="0"/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4" name="Google Shape;1164;p47">
                <a:extLst>
                  <a:ext uri="{FF2B5EF4-FFF2-40B4-BE49-F238E27FC236}">
                    <a16:creationId xmlns:a16="http://schemas.microsoft.com/office/drawing/2014/main" id="{C749AC62-7367-4245-2CAE-CDE0ABDF0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650" y="4451349"/>
                <a:ext cx="7886700" cy="2041525"/>
              </a:xfrm>
              <a:prstGeom prst="rect">
                <a:avLst/>
              </a:prstGeom>
              <a:blipFill>
                <a:blip r:embed="rId6"/>
                <a:stretch>
                  <a:fillRect l="-77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685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67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" grpId="0" animBg="1"/>
      <p:bldP spid="1221" grpId="0"/>
      <p:bldP spid="4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8B0CEB92-445B-8733-D421-4252E595770B}"/>
              </a:ext>
            </a:extLst>
          </p:cNvPr>
          <p:cNvSpPr/>
          <p:nvPr/>
        </p:nvSpPr>
        <p:spPr>
          <a:xfrm>
            <a:off x="3188511" y="5974727"/>
            <a:ext cx="2631440" cy="8500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Google Shape;1164;p47">
            <a:extLst>
              <a:ext uri="{FF2B5EF4-FFF2-40B4-BE49-F238E27FC236}">
                <a16:creationId xmlns:a16="http://schemas.microsoft.com/office/drawing/2014/main" id="{13E23274-0C56-CF7A-A25A-20759CA202CF}"/>
              </a:ext>
            </a:extLst>
          </p:cNvPr>
          <p:cNvSpPr txBox="1">
            <a:spLocks/>
          </p:cNvSpPr>
          <p:nvPr/>
        </p:nvSpPr>
        <p:spPr bwMode="auto">
          <a:xfrm>
            <a:off x="628650" y="4451349"/>
            <a:ext cx="788670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45700" rIns="91425" bIns="4570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charset="0"/>
              <a:buNone/>
            </a:pPr>
            <a:r>
              <a:rPr lang="en-US" sz="2000" dirty="0"/>
              <a:t>Focus on a single time-step and a single vertex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657CDC-D404-8266-A96E-606C844A8651}"/>
              </a:ext>
            </a:extLst>
          </p:cNvPr>
          <p:cNvSpPr/>
          <p:nvPr/>
        </p:nvSpPr>
        <p:spPr>
          <a:xfrm>
            <a:off x="2984594" y="5129193"/>
            <a:ext cx="4912813" cy="729505"/>
          </a:xfrm>
          <a:prstGeom prst="rect">
            <a:avLst/>
          </a:prstGeom>
          <a:solidFill>
            <a:srgbClr val="EEECE1"/>
          </a:solidFill>
          <a:ln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9B6ED59-5C93-F656-BD9A-B87A6F2659B6}"/>
                  </a:ext>
                </a:extLst>
              </p:cNvPr>
              <p:cNvSpPr txBox="1"/>
              <p:nvPr/>
            </p:nvSpPr>
            <p:spPr>
              <a:xfrm>
                <a:off x="1386544" y="5146705"/>
                <a:ext cx="6705600" cy="6823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I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I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IN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deg</m:t>
                          </m:r>
                          <m:r>
                            <a:rPr lang="en-I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I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I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I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I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I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IN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deg</m:t>
                          </m:r>
                          <m:r>
                            <a:rPr lang="en-I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I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I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I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I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I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IN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deg</m:t>
                          </m:r>
                          <m:r>
                            <a:rPr lang="en-I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I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I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I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I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I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IN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deg</m:t>
                          </m:r>
                          <m:r>
                            <a:rPr lang="en-I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I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IN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9B6ED59-5C93-F656-BD9A-B87A6F265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544" y="5146705"/>
                <a:ext cx="6705600" cy="6823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D8B65F80-0B0D-3DB5-D83D-EF08539DF3C5}"/>
              </a:ext>
            </a:extLst>
          </p:cNvPr>
          <p:cNvSpPr/>
          <p:nvPr/>
        </p:nvSpPr>
        <p:spPr>
          <a:xfrm>
            <a:off x="2984595" y="5124879"/>
            <a:ext cx="4193150" cy="729505"/>
          </a:xfrm>
          <a:prstGeom prst="rect">
            <a:avLst/>
          </a:prstGeom>
          <a:solidFill>
            <a:srgbClr val="EEECE1"/>
          </a:solidFill>
          <a:ln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21" name="Google Shape;1221;p5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200" b="1" dirty="0"/>
              <a:t>Would an </a:t>
            </a:r>
            <a:r>
              <a:rPr lang="en-US" sz="3200" b="1" dirty="0">
                <a:solidFill>
                  <a:srgbClr val="7030A0"/>
                </a:solidFill>
              </a:rPr>
              <a:t>Army of Random Walkers</a:t>
            </a:r>
            <a:r>
              <a:rPr lang="en-US" sz="3200" b="1" dirty="0"/>
              <a:t> have similar dynamics?</a:t>
            </a:r>
            <a:endParaRPr sz="3200" b="1" dirty="0"/>
          </a:p>
        </p:txBody>
      </p: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953CA38E-EB7B-4773-E969-BDD055B8E347}"/>
              </a:ext>
            </a:extLst>
          </p:cNvPr>
          <p:cNvGrpSpPr/>
          <p:nvPr/>
        </p:nvGrpSpPr>
        <p:grpSpPr>
          <a:xfrm>
            <a:off x="838200" y="1727131"/>
            <a:ext cx="6683439" cy="2353700"/>
            <a:chOff x="19430" y="-1504850"/>
            <a:chExt cx="6683439" cy="23537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A63BB3B7-D1B5-6760-04D4-04AC56770F15}"/>
                    </a:ext>
                  </a:extLst>
                </p:cNvPr>
                <p:cNvSpPr txBox="1"/>
                <p:nvPr/>
              </p:nvSpPr>
              <p:spPr>
                <a:xfrm>
                  <a:off x="846002" y="-1504850"/>
                  <a:ext cx="3770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𝒃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4019F81C-F0D4-96E2-F06D-0120F41C26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002" y="-1504850"/>
                  <a:ext cx="377026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D10A14ED-CD8A-94F7-36FC-B1D382D6D054}"/>
                    </a:ext>
                  </a:extLst>
                </p:cNvPr>
                <p:cNvSpPr txBox="1"/>
                <p:nvPr/>
              </p:nvSpPr>
              <p:spPr>
                <a:xfrm>
                  <a:off x="19430" y="-747891"/>
                  <a:ext cx="37542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𝒗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020F5C47-7458-D697-9516-23C6DE759D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30" y="-747891"/>
                  <a:ext cx="375424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FBB6BCE0-2771-C4E9-120A-87B0BC50199C}"/>
                    </a:ext>
                  </a:extLst>
                </p:cNvPr>
                <p:cNvSpPr txBox="1"/>
                <p:nvPr/>
              </p:nvSpPr>
              <p:spPr>
                <a:xfrm>
                  <a:off x="885235" y="479518"/>
                  <a:ext cx="3802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𝒂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FBB6BCE0-2771-C4E9-120A-87B0BC5019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235" y="479518"/>
                  <a:ext cx="380232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B36BBB28-EBB5-4F63-B16A-124E7474DED3}"/>
                    </a:ext>
                  </a:extLst>
                </p:cNvPr>
                <p:cNvSpPr txBox="1"/>
                <p:nvPr/>
              </p:nvSpPr>
              <p:spPr>
                <a:xfrm>
                  <a:off x="1671901" y="-529417"/>
                  <a:ext cx="3706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𝒙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B8FB6701-54E5-6CE8-15E4-B539295091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1901" y="-529417"/>
                  <a:ext cx="370614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C3F44DEA-CD7E-5BD2-D852-5CE5672712AC}"/>
                    </a:ext>
                  </a:extLst>
                </p:cNvPr>
                <p:cNvSpPr txBox="1"/>
                <p:nvPr/>
              </p:nvSpPr>
              <p:spPr>
                <a:xfrm>
                  <a:off x="2976580" y="-1490014"/>
                  <a:ext cx="3754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𝒚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9C8D20F0-78BD-8227-230C-75273CE8E3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6580" y="-1490014"/>
                  <a:ext cx="375423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C039C970-41EC-174D-272D-E54EBA72C3DB}"/>
                    </a:ext>
                  </a:extLst>
                </p:cNvPr>
                <p:cNvSpPr txBox="1"/>
                <p:nvPr/>
              </p:nvSpPr>
              <p:spPr>
                <a:xfrm>
                  <a:off x="2962027" y="409043"/>
                  <a:ext cx="3545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C039C970-41EC-174D-272D-E54EBA72C3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2027" y="409043"/>
                  <a:ext cx="354584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7E757327-70AD-E4D2-7061-4A6802ADBEBB}"/>
                    </a:ext>
                  </a:extLst>
                </p:cNvPr>
                <p:cNvSpPr txBox="1"/>
                <p:nvPr/>
              </p:nvSpPr>
              <p:spPr>
                <a:xfrm>
                  <a:off x="3792293" y="-777273"/>
                  <a:ext cx="3866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𝒖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A401E0C1-D986-D29B-F7B1-348471DCAB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2293" y="-777273"/>
                  <a:ext cx="386644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1" name="TextBox 280">
                  <a:extLst>
                    <a:ext uri="{FF2B5EF4-FFF2-40B4-BE49-F238E27FC236}">
                      <a16:creationId xmlns:a16="http://schemas.microsoft.com/office/drawing/2014/main" id="{7578C409-65B6-8FA3-53AE-905239034CA5}"/>
                    </a:ext>
                  </a:extLst>
                </p:cNvPr>
                <p:cNvSpPr txBox="1"/>
                <p:nvPr/>
              </p:nvSpPr>
              <p:spPr>
                <a:xfrm>
                  <a:off x="4940164" y="-1306050"/>
                  <a:ext cx="35618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81" name="TextBox 280">
                  <a:extLst>
                    <a:ext uri="{FF2B5EF4-FFF2-40B4-BE49-F238E27FC236}">
                      <a16:creationId xmlns:a16="http://schemas.microsoft.com/office/drawing/2014/main" id="{7578C409-65B6-8FA3-53AE-905239034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0164" y="-1306050"/>
                  <a:ext cx="356188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2" name="TextBox 281">
                  <a:extLst>
                    <a:ext uri="{FF2B5EF4-FFF2-40B4-BE49-F238E27FC236}">
                      <a16:creationId xmlns:a16="http://schemas.microsoft.com/office/drawing/2014/main" id="{CBDD904A-A3E8-7435-87A4-9765B6883DD8}"/>
                    </a:ext>
                  </a:extLst>
                </p:cNvPr>
                <p:cNvSpPr txBox="1"/>
                <p:nvPr/>
              </p:nvSpPr>
              <p:spPr>
                <a:xfrm>
                  <a:off x="6309813" y="-620759"/>
                  <a:ext cx="3930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𝒈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82" name="TextBox 281">
                  <a:extLst>
                    <a:ext uri="{FF2B5EF4-FFF2-40B4-BE49-F238E27FC236}">
                      <a16:creationId xmlns:a16="http://schemas.microsoft.com/office/drawing/2014/main" id="{C19C9FC3-09A3-5C0C-93C0-9EFE169E51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9813" y="-620759"/>
                  <a:ext cx="393056" cy="369332"/>
                </a:xfrm>
                <a:prstGeom prst="rect">
                  <a:avLst/>
                </a:prstGeom>
                <a:blipFill>
                  <a:blip r:embed="rId20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3" name="TextBox 282">
                  <a:extLst>
                    <a:ext uri="{FF2B5EF4-FFF2-40B4-BE49-F238E27FC236}">
                      <a16:creationId xmlns:a16="http://schemas.microsoft.com/office/drawing/2014/main" id="{E86CB666-09B4-042A-EF36-889F99D09074}"/>
                    </a:ext>
                  </a:extLst>
                </p:cNvPr>
                <p:cNvSpPr txBox="1"/>
                <p:nvPr/>
              </p:nvSpPr>
              <p:spPr>
                <a:xfrm>
                  <a:off x="4985677" y="268832"/>
                  <a:ext cx="3866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𝒅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83" name="TextBox 282">
                  <a:extLst>
                    <a:ext uri="{FF2B5EF4-FFF2-40B4-BE49-F238E27FC236}">
                      <a16:creationId xmlns:a16="http://schemas.microsoft.com/office/drawing/2014/main" id="{6F752CAA-A9E6-06F5-4058-D509219D73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5677" y="268832"/>
                  <a:ext cx="386644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3" name="Oval 232">
            <a:extLst>
              <a:ext uri="{FF2B5EF4-FFF2-40B4-BE49-F238E27FC236}">
                <a16:creationId xmlns:a16="http://schemas.microsoft.com/office/drawing/2014/main" id="{5A8D4D68-CB63-0219-80A8-DFC1E432793C}"/>
              </a:ext>
            </a:extLst>
          </p:cNvPr>
          <p:cNvSpPr/>
          <p:nvPr/>
        </p:nvSpPr>
        <p:spPr>
          <a:xfrm>
            <a:off x="1005544" y="2849323"/>
            <a:ext cx="152400" cy="1524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6FFB271E-BAF7-EEC6-2832-CDB604581717}"/>
              </a:ext>
            </a:extLst>
          </p:cNvPr>
          <p:cNvSpPr/>
          <p:nvPr/>
        </p:nvSpPr>
        <p:spPr>
          <a:xfrm>
            <a:off x="1843744" y="3687523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EF0A021A-CACD-3FFE-3339-23D19EF426FE}"/>
              </a:ext>
            </a:extLst>
          </p:cNvPr>
          <p:cNvSpPr/>
          <p:nvPr/>
        </p:nvSpPr>
        <p:spPr>
          <a:xfrm>
            <a:off x="1919944" y="2011123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ED5E17BF-0A53-BBC4-9BDE-00FF713A8DC1}"/>
              </a:ext>
            </a:extLst>
          </p:cNvPr>
          <p:cNvSpPr/>
          <p:nvPr/>
        </p:nvSpPr>
        <p:spPr>
          <a:xfrm>
            <a:off x="3748744" y="2011123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FA4629F6-39AE-21BE-377D-9EEB9F44C24F}"/>
              </a:ext>
            </a:extLst>
          </p:cNvPr>
          <p:cNvSpPr/>
          <p:nvPr/>
        </p:nvSpPr>
        <p:spPr>
          <a:xfrm>
            <a:off x="3748744" y="3661503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DDFAE579-EB98-3E95-2A73-8EF5320CB9B2}"/>
              </a:ext>
            </a:extLst>
          </p:cNvPr>
          <p:cNvSpPr/>
          <p:nvPr/>
        </p:nvSpPr>
        <p:spPr>
          <a:xfrm>
            <a:off x="4739344" y="2773123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99A29D32-B017-4824-3FEB-4EE3ED5B5383}"/>
              </a:ext>
            </a:extLst>
          </p:cNvPr>
          <p:cNvSpPr/>
          <p:nvPr/>
        </p:nvSpPr>
        <p:spPr>
          <a:xfrm>
            <a:off x="5882344" y="2239723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03053D1C-129C-5053-A5F7-8B2B65FEEF77}"/>
              </a:ext>
            </a:extLst>
          </p:cNvPr>
          <p:cNvSpPr/>
          <p:nvPr/>
        </p:nvSpPr>
        <p:spPr>
          <a:xfrm>
            <a:off x="5958544" y="3382723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382EA4F4-083A-CD4D-DD4C-B37C32B08BCB}"/>
              </a:ext>
            </a:extLst>
          </p:cNvPr>
          <p:cNvSpPr/>
          <p:nvPr/>
        </p:nvSpPr>
        <p:spPr>
          <a:xfrm>
            <a:off x="7025344" y="2773123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717F9B8C-15C6-7BF3-37AD-3FEDE6B773DD}"/>
              </a:ext>
            </a:extLst>
          </p:cNvPr>
          <p:cNvSpPr/>
          <p:nvPr/>
        </p:nvSpPr>
        <p:spPr>
          <a:xfrm>
            <a:off x="2834344" y="2849323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18E1E504-A99D-FEAA-DEFA-AAC9B99F414D}"/>
              </a:ext>
            </a:extLst>
          </p:cNvPr>
          <p:cNvCxnSpPr>
            <a:stCxn id="233" idx="5"/>
            <a:endCxn id="234" idx="1"/>
          </p:cNvCxnSpPr>
          <p:nvPr/>
        </p:nvCxnSpPr>
        <p:spPr>
          <a:xfrm>
            <a:off x="1135626" y="2979405"/>
            <a:ext cx="7304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07079A61-2B8A-F497-3DEB-72F9001D9A99}"/>
              </a:ext>
            </a:extLst>
          </p:cNvPr>
          <p:cNvCxnSpPr>
            <a:stCxn id="233" idx="7"/>
            <a:endCxn id="235" idx="3"/>
          </p:cNvCxnSpPr>
          <p:nvPr/>
        </p:nvCxnSpPr>
        <p:spPr>
          <a:xfrm flipV="1">
            <a:off x="1135626" y="2141205"/>
            <a:ext cx="8066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ACFE7DCA-301B-CE32-BAE3-953E6FCAC590}"/>
              </a:ext>
            </a:extLst>
          </p:cNvPr>
          <p:cNvCxnSpPr>
            <a:stCxn id="242" idx="1"/>
            <a:endCxn id="235" idx="5"/>
          </p:cNvCxnSpPr>
          <p:nvPr/>
        </p:nvCxnSpPr>
        <p:spPr>
          <a:xfrm flipH="1" flipV="1">
            <a:off x="2050026" y="2141205"/>
            <a:ext cx="8066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3E186D36-A270-6EF9-1AE0-C41F12192C77}"/>
              </a:ext>
            </a:extLst>
          </p:cNvPr>
          <p:cNvCxnSpPr>
            <a:stCxn id="242" idx="7"/>
            <a:endCxn id="236" idx="3"/>
          </p:cNvCxnSpPr>
          <p:nvPr/>
        </p:nvCxnSpPr>
        <p:spPr>
          <a:xfrm flipV="1">
            <a:off x="2964426" y="2141205"/>
            <a:ext cx="8066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6DCA0BFD-6961-2FC1-FCC7-2058D3EF9926}"/>
              </a:ext>
            </a:extLst>
          </p:cNvPr>
          <p:cNvCxnSpPr>
            <a:stCxn id="234" idx="7"/>
            <a:endCxn id="237" idx="2"/>
          </p:cNvCxnSpPr>
          <p:nvPr/>
        </p:nvCxnSpPr>
        <p:spPr>
          <a:xfrm>
            <a:off x="1973826" y="3709841"/>
            <a:ext cx="1774918" cy="2786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205EE7EC-8E50-93F0-D362-7EC3DB2F9F21}"/>
              </a:ext>
            </a:extLst>
          </p:cNvPr>
          <p:cNvCxnSpPr>
            <a:stCxn id="234" idx="7"/>
            <a:endCxn id="242" idx="3"/>
          </p:cNvCxnSpPr>
          <p:nvPr/>
        </p:nvCxnSpPr>
        <p:spPr>
          <a:xfrm flipV="1">
            <a:off x="1973826" y="2979405"/>
            <a:ext cx="8828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1C856B35-C094-A47E-328B-EBEACF95C235}"/>
              </a:ext>
            </a:extLst>
          </p:cNvPr>
          <p:cNvCxnSpPr>
            <a:stCxn id="236" idx="5"/>
            <a:endCxn id="238" idx="1"/>
          </p:cNvCxnSpPr>
          <p:nvPr/>
        </p:nvCxnSpPr>
        <p:spPr>
          <a:xfrm>
            <a:off x="3878826" y="2141205"/>
            <a:ext cx="882836" cy="6542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C9AA59A9-394F-53F6-F567-0EB4B06AD6FA}"/>
              </a:ext>
            </a:extLst>
          </p:cNvPr>
          <p:cNvCxnSpPr>
            <a:stCxn id="237" idx="7"/>
            <a:endCxn id="238" idx="3"/>
          </p:cNvCxnSpPr>
          <p:nvPr/>
        </p:nvCxnSpPr>
        <p:spPr>
          <a:xfrm flipV="1">
            <a:off x="3878826" y="2903205"/>
            <a:ext cx="882836" cy="78061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5494F141-F50D-B167-E3AB-CD4FCD26CC75}"/>
              </a:ext>
            </a:extLst>
          </p:cNvPr>
          <p:cNvCxnSpPr>
            <a:stCxn id="237" idx="1"/>
            <a:endCxn id="242" idx="5"/>
          </p:cNvCxnSpPr>
          <p:nvPr/>
        </p:nvCxnSpPr>
        <p:spPr>
          <a:xfrm flipH="1" flipV="1">
            <a:off x="2964426" y="2979405"/>
            <a:ext cx="806636" cy="70441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E40A2AAD-9E5C-C035-10AF-A8E4A15AA12A}"/>
              </a:ext>
            </a:extLst>
          </p:cNvPr>
          <p:cNvCxnSpPr/>
          <p:nvPr/>
        </p:nvCxnSpPr>
        <p:spPr>
          <a:xfrm flipH="1">
            <a:off x="2050026" y="2087323"/>
            <a:ext cx="172103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9E370825-A6A5-6041-69EE-BD17ED62E447}"/>
              </a:ext>
            </a:extLst>
          </p:cNvPr>
          <p:cNvCxnSpPr>
            <a:stCxn id="239" idx="3"/>
            <a:endCxn id="238" idx="6"/>
          </p:cNvCxnSpPr>
          <p:nvPr/>
        </p:nvCxnSpPr>
        <p:spPr>
          <a:xfrm flipH="1">
            <a:off x="4891744" y="2369805"/>
            <a:ext cx="1012918" cy="4795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4C6F9789-2CA0-77CB-06D4-7FE5C30F17E3}"/>
              </a:ext>
            </a:extLst>
          </p:cNvPr>
          <p:cNvCxnSpPr>
            <a:stCxn id="241" idx="1"/>
            <a:endCxn id="239" idx="5"/>
          </p:cNvCxnSpPr>
          <p:nvPr/>
        </p:nvCxnSpPr>
        <p:spPr>
          <a:xfrm flipH="1" flipV="1">
            <a:off x="6012426" y="2369805"/>
            <a:ext cx="1035236" cy="4256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7019C2FE-F464-02D5-D636-A0AB2B894D92}"/>
              </a:ext>
            </a:extLst>
          </p:cNvPr>
          <p:cNvCxnSpPr>
            <a:cxnSpLocks/>
            <a:stCxn id="240" idx="2"/>
            <a:endCxn id="238" idx="5"/>
          </p:cNvCxnSpPr>
          <p:nvPr/>
        </p:nvCxnSpPr>
        <p:spPr>
          <a:xfrm flipH="1" flipV="1">
            <a:off x="4869426" y="2903205"/>
            <a:ext cx="1089118" cy="5557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0BABF242-C491-33E1-AE3D-487E31E3AC0D}"/>
              </a:ext>
            </a:extLst>
          </p:cNvPr>
          <p:cNvCxnSpPr>
            <a:stCxn id="240" idx="6"/>
            <a:endCxn id="241" idx="3"/>
          </p:cNvCxnSpPr>
          <p:nvPr/>
        </p:nvCxnSpPr>
        <p:spPr>
          <a:xfrm flipV="1">
            <a:off x="6110944" y="2903205"/>
            <a:ext cx="936718" cy="5557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C64A1F00-EADD-66FE-579A-BBA0B2F47A7C}"/>
              </a:ext>
            </a:extLst>
          </p:cNvPr>
          <p:cNvCxnSpPr>
            <a:stCxn id="237" idx="0"/>
            <a:endCxn id="236" idx="4"/>
          </p:cNvCxnSpPr>
          <p:nvPr/>
        </p:nvCxnSpPr>
        <p:spPr>
          <a:xfrm flipV="1">
            <a:off x="3824944" y="2163523"/>
            <a:ext cx="0" cy="149798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49046A0-86B0-527F-5A3B-84351038B432}"/>
                  </a:ext>
                </a:extLst>
              </p:cNvPr>
              <p:cNvSpPr txBox="1"/>
              <p:nvPr/>
            </p:nvSpPr>
            <p:spPr>
              <a:xfrm>
                <a:off x="3276599" y="5943600"/>
                <a:ext cx="2438401" cy="8789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I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I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I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I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I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I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IN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49046A0-86B0-527F-5A3B-84351038B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599" y="5943600"/>
                <a:ext cx="2438401" cy="87895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34B2236A-38C5-E5D6-9C01-1C2758D09F70}"/>
              </a:ext>
            </a:extLst>
          </p:cNvPr>
          <p:cNvSpPr/>
          <p:nvPr/>
        </p:nvSpPr>
        <p:spPr>
          <a:xfrm>
            <a:off x="3854032" y="5101660"/>
            <a:ext cx="3080168" cy="729505"/>
          </a:xfrm>
          <a:prstGeom prst="rect">
            <a:avLst/>
          </a:prstGeom>
          <a:solidFill>
            <a:srgbClr val="EEECE1"/>
          </a:solidFill>
          <a:ln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AC4AAC9-ED1C-B2EB-B56F-ACF8FB6AB669}"/>
              </a:ext>
            </a:extLst>
          </p:cNvPr>
          <p:cNvSpPr/>
          <p:nvPr/>
        </p:nvSpPr>
        <p:spPr>
          <a:xfrm>
            <a:off x="4953000" y="5097346"/>
            <a:ext cx="2627686" cy="729505"/>
          </a:xfrm>
          <a:prstGeom prst="rect">
            <a:avLst/>
          </a:prstGeom>
          <a:solidFill>
            <a:srgbClr val="EEECE1"/>
          </a:solidFill>
          <a:ln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28C6804-9551-85EB-5022-45212C486407}"/>
              </a:ext>
            </a:extLst>
          </p:cNvPr>
          <p:cNvCxnSpPr>
            <a:cxnSpLocks/>
            <a:stCxn id="238" idx="1"/>
            <a:endCxn id="236" idx="5"/>
          </p:cNvCxnSpPr>
          <p:nvPr/>
        </p:nvCxnSpPr>
        <p:spPr>
          <a:xfrm flipH="1" flipV="1">
            <a:off x="3878826" y="2141205"/>
            <a:ext cx="882836" cy="65423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27F98B5-52DB-CEC7-E801-32E46F5A3EC3}"/>
              </a:ext>
            </a:extLst>
          </p:cNvPr>
          <p:cNvCxnSpPr>
            <a:cxnSpLocks/>
            <a:stCxn id="238" idx="6"/>
            <a:endCxn id="239" idx="3"/>
          </p:cNvCxnSpPr>
          <p:nvPr/>
        </p:nvCxnSpPr>
        <p:spPr>
          <a:xfrm flipV="1">
            <a:off x="4891744" y="2369805"/>
            <a:ext cx="1012918" cy="4795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5FC1C00-E7C1-4004-A32B-BD3E12B48623}"/>
              </a:ext>
            </a:extLst>
          </p:cNvPr>
          <p:cNvCxnSpPr>
            <a:cxnSpLocks/>
            <a:stCxn id="238" idx="5"/>
            <a:endCxn id="240" idx="2"/>
          </p:cNvCxnSpPr>
          <p:nvPr/>
        </p:nvCxnSpPr>
        <p:spPr>
          <a:xfrm>
            <a:off x="4869426" y="2903205"/>
            <a:ext cx="1089118" cy="5557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71A4835-1D99-9EFD-B434-B97FF07C6F5A}"/>
              </a:ext>
            </a:extLst>
          </p:cNvPr>
          <p:cNvCxnSpPr>
            <a:cxnSpLocks/>
            <a:stCxn id="238" idx="3"/>
            <a:endCxn id="237" idx="7"/>
          </p:cNvCxnSpPr>
          <p:nvPr/>
        </p:nvCxnSpPr>
        <p:spPr>
          <a:xfrm flipH="1">
            <a:off x="3878826" y="2903205"/>
            <a:ext cx="882836" cy="78061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CE0BC7B-62BD-1698-BA15-4B25390A6B14}"/>
              </a:ext>
            </a:extLst>
          </p:cNvPr>
          <p:cNvCxnSpPr>
            <a:cxnSpLocks/>
            <a:stCxn id="236" idx="5"/>
            <a:endCxn id="238" idx="1"/>
          </p:cNvCxnSpPr>
          <p:nvPr/>
        </p:nvCxnSpPr>
        <p:spPr>
          <a:xfrm>
            <a:off x="3878826" y="2141205"/>
            <a:ext cx="882836" cy="65423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FE4A284-C801-C7C2-C428-3A7D88CE1D5F}"/>
              </a:ext>
            </a:extLst>
          </p:cNvPr>
          <p:cNvCxnSpPr>
            <a:cxnSpLocks/>
            <a:stCxn id="239" idx="3"/>
            <a:endCxn id="238" idx="6"/>
          </p:cNvCxnSpPr>
          <p:nvPr/>
        </p:nvCxnSpPr>
        <p:spPr>
          <a:xfrm flipH="1">
            <a:off x="4891744" y="2369805"/>
            <a:ext cx="1012918" cy="47951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532FBF3-4439-221E-588B-3E55DC523EF0}"/>
              </a:ext>
            </a:extLst>
          </p:cNvPr>
          <p:cNvCxnSpPr>
            <a:cxnSpLocks/>
            <a:stCxn id="240" idx="2"/>
            <a:endCxn id="238" idx="5"/>
          </p:cNvCxnSpPr>
          <p:nvPr/>
        </p:nvCxnSpPr>
        <p:spPr>
          <a:xfrm flipH="1" flipV="1">
            <a:off x="4869426" y="2903205"/>
            <a:ext cx="1089118" cy="55571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4654979-CD10-2914-4541-F12B45595E79}"/>
              </a:ext>
            </a:extLst>
          </p:cNvPr>
          <p:cNvCxnSpPr>
            <a:cxnSpLocks/>
            <a:stCxn id="237" idx="7"/>
            <a:endCxn id="238" idx="3"/>
          </p:cNvCxnSpPr>
          <p:nvPr/>
        </p:nvCxnSpPr>
        <p:spPr>
          <a:xfrm flipV="1">
            <a:off x="3878826" y="2903205"/>
            <a:ext cx="882836" cy="78061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97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29" grpId="0" build="p"/>
      <p:bldP spid="32" grpId="0"/>
      <p:bldP spid="34" grpId="0" animBg="1"/>
      <p:bldP spid="31" grpId="0"/>
      <p:bldP spid="37" grpId="0" animBg="1"/>
      <p:bldP spid="3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55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200" b="1" dirty="0">
                <a:solidFill>
                  <a:srgbClr val="7030A0"/>
                </a:solidFill>
              </a:rPr>
              <a:t>Dynamics</a:t>
            </a:r>
            <a:r>
              <a:rPr lang="en-US" sz="3200" b="1" dirty="0"/>
              <a:t> of Army and </a:t>
            </a:r>
            <a:r>
              <a:rPr lang="en-US" sz="3200" b="1" dirty="0">
                <a:solidFill>
                  <a:srgbClr val="7030A0"/>
                </a:solidFill>
              </a:rPr>
              <a:t>The Challenge</a:t>
            </a:r>
            <a:endParaRPr sz="3200" b="1" dirty="0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7B578C-227C-20B1-2AC5-3CC34A393982}"/>
              </a:ext>
            </a:extLst>
          </p:cNvPr>
          <p:cNvSpPr txBox="1"/>
          <p:nvPr/>
        </p:nvSpPr>
        <p:spPr>
          <a:xfrm>
            <a:off x="4114800" y="2971800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A76A057-6B5B-DCC1-E560-1E7F7AC2EB12}"/>
                  </a:ext>
                </a:extLst>
              </p:cNvPr>
              <p:cNvSpPr txBox="1"/>
              <p:nvPr/>
            </p:nvSpPr>
            <p:spPr>
              <a:xfrm>
                <a:off x="3588171" y="2436477"/>
                <a:ext cx="2529667" cy="9438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IN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I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A76A057-6B5B-DCC1-E560-1E7F7AC2E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171" y="2436477"/>
                <a:ext cx="2529667" cy="9438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031B73-2B39-BCDE-5DDB-DF6985DC83E6}"/>
                  </a:ext>
                </a:extLst>
              </p:cNvPr>
              <p:cNvSpPr txBox="1"/>
              <p:nvPr/>
            </p:nvSpPr>
            <p:spPr>
              <a:xfrm>
                <a:off x="3588171" y="4544327"/>
                <a:ext cx="2484013" cy="9438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I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I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I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IN" sz="24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031B73-2B39-BCDE-5DDB-DF6985DC8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171" y="4544327"/>
                <a:ext cx="2484013" cy="9438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1164;p47">
            <a:extLst>
              <a:ext uri="{FF2B5EF4-FFF2-40B4-BE49-F238E27FC236}">
                <a16:creationId xmlns:a16="http://schemas.microsoft.com/office/drawing/2014/main" id="{0A9771E3-F0B7-05F0-3F16-9D93AD5457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69974" y="3980447"/>
            <a:ext cx="2113280" cy="563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2000" b="1" dirty="0"/>
              <a:t>Circuit Equations</a:t>
            </a:r>
            <a:endParaRPr sz="2000" b="1" dirty="0"/>
          </a:p>
        </p:txBody>
      </p:sp>
      <p:sp>
        <p:nvSpPr>
          <p:cNvPr id="7" name="Google Shape;1164;p47">
            <a:extLst>
              <a:ext uri="{FF2B5EF4-FFF2-40B4-BE49-F238E27FC236}">
                <a16:creationId xmlns:a16="http://schemas.microsoft.com/office/drawing/2014/main" id="{D656FB0B-471B-7921-B6B1-012F0275391F}"/>
              </a:ext>
            </a:extLst>
          </p:cNvPr>
          <p:cNvSpPr txBox="1">
            <a:spLocks/>
          </p:cNvSpPr>
          <p:nvPr/>
        </p:nvSpPr>
        <p:spPr>
          <a:xfrm>
            <a:off x="3669974" y="1844040"/>
            <a:ext cx="2113280" cy="563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IN" sz="2000" b="1" dirty="0"/>
              <a:t>Army Equations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4DEC952-7711-8504-B38B-3811A70B26BB}"/>
              </a:ext>
            </a:extLst>
          </p:cNvPr>
          <p:cNvSpPr/>
          <p:nvPr/>
        </p:nvSpPr>
        <p:spPr>
          <a:xfrm>
            <a:off x="5029330" y="2743200"/>
            <a:ext cx="1088508" cy="5962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7A05B1-E9E1-C658-0F63-0DC75DB921C8}"/>
              </a:ext>
            </a:extLst>
          </p:cNvPr>
          <p:cNvSpPr/>
          <p:nvPr/>
        </p:nvSpPr>
        <p:spPr>
          <a:xfrm>
            <a:off x="5007492" y="4876800"/>
            <a:ext cx="1088508" cy="5962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297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build="p"/>
      <p:bldP spid="7" grpId="0" build="p"/>
      <p:bldP spid="3" grpId="0" animBg="1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CAFEC9-7B16-66A2-9DE9-12699819776C}"/>
              </a:ext>
            </a:extLst>
          </p:cNvPr>
          <p:cNvSpPr/>
          <p:nvPr/>
        </p:nvSpPr>
        <p:spPr>
          <a:xfrm>
            <a:off x="3256280" y="1556059"/>
            <a:ext cx="2631440" cy="108817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34" name="Google Shape;1234;p56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200" b="1" dirty="0"/>
              <a:t>Overcoming the Challenge</a:t>
            </a:r>
            <a:endParaRPr sz="3200" b="1" dirty="0"/>
          </a:p>
        </p:txBody>
      </p:sp>
      <p:sp>
        <p:nvSpPr>
          <p:cNvPr id="1238" name="Google Shape;1238;p56"/>
          <p:cNvSpPr txBox="1"/>
          <p:nvPr/>
        </p:nvSpPr>
        <p:spPr>
          <a:xfrm>
            <a:off x="4409695" y="5889987"/>
            <a:ext cx="324608" cy="55399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79EEAE4-FBBD-F201-053A-188A60A0E744}"/>
                  </a:ext>
                </a:extLst>
              </p:cNvPr>
              <p:cNvSpPr txBox="1"/>
              <p:nvPr/>
            </p:nvSpPr>
            <p:spPr>
              <a:xfrm>
                <a:off x="1567466" y="5711220"/>
                <a:ext cx="2568203" cy="9438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IN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I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I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I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IN" sz="24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79EEAE4-FBBD-F201-053A-188A60A0E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466" y="5711220"/>
                <a:ext cx="2568203" cy="9438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A57D63-EF52-69FA-F056-ADE1E934F6BA}"/>
                  </a:ext>
                </a:extLst>
              </p:cNvPr>
              <p:cNvSpPr txBox="1"/>
              <p:nvPr/>
            </p:nvSpPr>
            <p:spPr>
              <a:xfrm>
                <a:off x="5489238" y="5726673"/>
                <a:ext cx="2484013" cy="9438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I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I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I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IN" sz="24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A57D63-EF52-69FA-F056-ADE1E934F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238" y="5726673"/>
                <a:ext cx="2484013" cy="9438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CAED19-AE48-C886-BF5C-1A8132BD890D}"/>
                  </a:ext>
                </a:extLst>
              </p:cNvPr>
              <p:cNvSpPr txBox="1"/>
              <p:nvPr/>
            </p:nvSpPr>
            <p:spPr>
              <a:xfrm>
                <a:off x="3654761" y="1766658"/>
                <a:ext cx="1796454" cy="6978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I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deg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CAED19-AE48-C886-BF5C-1A8132BD8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4761" y="1766658"/>
                <a:ext cx="1796454" cy="6978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A34C49-D071-621D-C0EF-A8A036F1FBE8}"/>
                  </a:ext>
                </a:extLst>
              </p:cNvPr>
              <p:cNvSpPr txBox="1"/>
              <p:nvPr/>
            </p:nvSpPr>
            <p:spPr>
              <a:xfrm>
                <a:off x="3256280" y="3084691"/>
                <a:ext cx="2631440" cy="9438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IN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I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I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I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I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A34C49-D071-621D-C0EF-A8A036F1F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280" y="3084691"/>
                <a:ext cx="2631440" cy="9438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0B8C27-402C-973F-25D5-009CE82E0275}"/>
                  </a:ext>
                </a:extLst>
              </p:cNvPr>
              <p:cNvSpPr txBox="1"/>
              <p:nvPr/>
            </p:nvSpPr>
            <p:spPr>
              <a:xfrm>
                <a:off x="2594113" y="4405682"/>
                <a:ext cx="3906077" cy="9471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240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IN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func>
                        <m:funcPr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dirty="0">
                              <a:latin typeface="Cambria Math" panose="02040503050406030204" pitchFamily="18" charset="0"/>
                            </a:rPr>
                            <m:t>deg</m:t>
                          </m:r>
                        </m:fName>
                        <m:e>
                          <m:d>
                            <m:dPr>
                              <m:ctrlPr>
                                <a:rPr lang="en-I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b="0" i="1" dirty="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IN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IN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IN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IN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IN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IN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N" dirty="0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  <m:r>
                                <a:rPr lang="en-IN" dirty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IN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IN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IN" dirty="0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  <m:r>
                                <a:rPr lang="en-IN" dirty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IN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IN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0B8C27-402C-973F-25D5-009CE82E0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13" y="4405682"/>
                <a:ext cx="3906077" cy="9471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608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38" grpId="0" animBg="1"/>
      <p:bldP spid="2" grpId="0"/>
      <p:bldP spid="3" grpId="0"/>
      <p:bldP spid="4" grpId="0"/>
      <p:bldP spid="5" grpId="0"/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3">
          <a:extLst>
            <a:ext uri="{FF2B5EF4-FFF2-40B4-BE49-F238E27FC236}">
              <a16:creationId xmlns:a16="http://schemas.microsoft.com/office/drawing/2014/main" id="{ACFBAD54-F576-FF75-5A3B-B5C15E34D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56">
            <a:extLst>
              <a:ext uri="{FF2B5EF4-FFF2-40B4-BE49-F238E27FC236}">
                <a16:creationId xmlns:a16="http://schemas.microsoft.com/office/drawing/2014/main" id="{EA339E48-9777-70DD-1D1F-A7B980084D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 sz="3200" b="1" dirty="0">
                <a:solidFill>
                  <a:schemeClr val="tx1"/>
                </a:solidFill>
              </a:rPr>
              <a:t>An Amazing Outcome</a:t>
            </a:r>
            <a:endParaRPr sz="3200" b="1" dirty="0">
              <a:solidFill>
                <a:schemeClr val="tx1"/>
              </a:solidFill>
            </a:endParaRPr>
          </a:p>
        </p:txBody>
      </p:sp>
      <p:sp>
        <p:nvSpPr>
          <p:cNvPr id="6" name="Google Shape;1164;p47">
            <a:extLst>
              <a:ext uri="{FF2B5EF4-FFF2-40B4-BE49-F238E27FC236}">
                <a16:creationId xmlns:a16="http://schemas.microsoft.com/office/drawing/2014/main" id="{6B6B0B80-0D15-AA42-6E06-3211FEC542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478597"/>
            <a:ext cx="7886700" cy="655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/>
            <a:r>
              <a:rPr lang="en-IN" sz="2000" dirty="0"/>
              <a:t>Number of random walkers crossing an edge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58E7D8-9A9B-B1C6-2FE7-6848862E2B0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57200" y="2065178"/>
                <a:ext cx="8229600" cy="34693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deg</m:t>
                          </m:r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IN" sz="2400">
                          <a:latin typeface="Cambria Math" panose="02040503050406030204" pitchFamily="18" charset="0"/>
                        </a:rPr>
                        <m:t>  − 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func>
                            <m:func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40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IN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charset="0"/>
                  <a:buNone/>
                </a:pPr>
                <a:endParaRPr lang="en-IN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IN" sz="240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IN" sz="240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400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charset="0"/>
                  <a:buNone/>
                </a:pPr>
                <a:endParaRPr lang="en-IN" sz="2400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u</m:t>
                          </m:r>
                        </m:sub>
                      </m:sSub>
                      <m:r>
                        <a:rPr lang="en-IN" sz="240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v</m:t>
                          </m:r>
                        </m:sub>
                      </m:sSub>
                      <m:r>
                        <a:rPr lang="en-IN" sz="240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400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charset="0"/>
                  <a:buNone/>
                </a:pPr>
                <a:endParaRPr lang="en-IN" sz="2400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𝑢𝑣</m:t>
                          </m:r>
                        </m:sub>
                      </m:sSub>
                      <m:r>
                        <a:rPr lang="en-IN" sz="240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400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charset="0"/>
                  <a:buNone/>
                </a:pPr>
                <a:endParaRPr lang="en-IN" sz="2400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𝑢𝑣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  <a:p>
                <a:pPr marL="0" indent="0">
                  <a:buFont typeface="Arial" charset="0"/>
                  <a:buNone/>
                </a:pPr>
                <a:endParaRPr lang="en-IN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58E7D8-9A9B-B1C6-2FE7-6848862E2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2065178"/>
                <a:ext cx="8229600" cy="3469323"/>
              </a:xfrm>
              <a:prstGeom prst="rect">
                <a:avLst/>
              </a:prstGeom>
              <a:blipFill>
                <a:blip r:embed="rId3"/>
                <a:stretch>
                  <a:fillRect b="-1511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3A8589A-0E05-AB00-8CE8-B83B1E478564}"/>
              </a:ext>
            </a:extLst>
          </p:cNvPr>
          <p:cNvSpPr txBox="1"/>
          <p:nvPr/>
        </p:nvSpPr>
        <p:spPr>
          <a:xfrm>
            <a:off x="838200" y="6134334"/>
            <a:ext cx="6277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 is proportional to the current flowing through the edge!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072CC0C-02AE-C08D-93E4-CE30E4389E7C}"/>
              </a:ext>
            </a:extLst>
          </p:cNvPr>
          <p:cNvSpPr/>
          <p:nvPr/>
        </p:nvSpPr>
        <p:spPr>
          <a:xfrm>
            <a:off x="6727918" y="2532317"/>
            <a:ext cx="152400" cy="1524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438561-889B-1423-B8AB-1B64A109CB8A}"/>
              </a:ext>
            </a:extLst>
          </p:cNvPr>
          <p:cNvSpPr/>
          <p:nvPr/>
        </p:nvSpPr>
        <p:spPr>
          <a:xfrm>
            <a:off x="7642318" y="1694117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DCC8D6-4F02-7B31-8734-C92ADD0FF5A3}"/>
              </a:ext>
            </a:extLst>
          </p:cNvPr>
          <p:cNvCxnSpPr>
            <a:cxnSpLocks/>
            <a:stCxn id="4" idx="7"/>
            <a:endCxn id="5" idx="3"/>
          </p:cNvCxnSpPr>
          <p:nvPr/>
        </p:nvCxnSpPr>
        <p:spPr>
          <a:xfrm flipV="1">
            <a:off x="6858000" y="1824199"/>
            <a:ext cx="806636" cy="7304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BFFD2743-E53D-ABD8-EB9E-F59EE3742810}"/>
              </a:ext>
            </a:extLst>
          </p:cNvPr>
          <p:cNvGrpSpPr/>
          <p:nvPr/>
        </p:nvGrpSpPr>
        <p:grpSpPr>
          <a:xfrm>
            <a:off x="6536553" y="1427459"/>
            <a:ext cx="3957594" cy="1126291"/>
            <a:chOff x="19430" y="-1504850"/>
            <a:chExt cx="3957594" cy="11262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4D41BDE-5B9D-6D39-A12F-44BE6CD1B31C}"/>
                    </a:ext>
                  </a:extLst>
                </p:cNvPr>
                <p:cNvSpPr txBox="1"/>
                <p:nvPr/>
              </p:nvSpPr>
              <p:spPr>
                <a:xfrm>
                  <a:off x="846002" y="-1504850"/>
                  <a:ext cx="3866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4D41BDE-5B9D-6D39-A12F-44BE6CD1B3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002" y="-1504850"/>
                  <a:ext cx="38664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4FA3F20-0EBF-0449-1340-922E01C3A97F}"/>
                    </a:ext>
                  </a:extLst>
                </p:cNvPr>
                <p:cNvSpPr txBox="1"/>
                <p:nvPr/>
              </p:nvSpPr>
              <p:spPr>
                <a:xfrm>
                  <a:off x="19430" y="-747891"/>
                  <a:ext cx="37542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𝒗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020F5C47-7458-D697-9516-23C6DE759D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30" y="-747891"/>
                  <a:ext cx="375424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5E12F16-EFAC-E0D1-D67C-842FC40CEA08}"/>
                </a:ext>
              </a:extLst>
            </p:cNvPr>
            <p:cNvSpPr txBox="1"/>
            <p:nvPr/>
          </p:nvSpPr>
          <p:spPr>
            <a:xfrm>
              <a:off x="3792293" y="-77727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b="1" dirty="0"/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8563A42-AC84-6E1E-23D2-E22791D3B71B}"/>
              </a:ext>
            </a:extLst>
          </p:cNvPr>
          <p:cNvCxnSpPr>
            <a:cxnSpLocks/>
          </p:cNvCxnSpPr>
          <p:nvPr/>
        </p:nvCxnSpPr>
        <p:spPr>
          <a:xfrm flipH="1">
            <a:off x="7162800" y="2209800"/>
            <a:ext cx="70624" cy="759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7A8C211-07DD-6AE8-B7D9-8C5DF6DD526A}"/>
              </a:ext>
            </a:extLst>
          </p:cNvPr>
          <p:cNvSpPr/>
          <p:nvPr/>
        </p:nvSpPr>
        <p:spPr>
          <a:xfrm>
            <a:off x="4495800" y="2027521"/>
            <a:ext cx="1288093" cy="776639"/>
          </a:xfrm>
          <a:prstGeom prst="rect">
            <a:avLst/>
          </a:prstGeom>
          <a:solidFill>
            <a:srgbClr val="EEECE1"/>
          </a:solidFill>
          <a:ln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5EFC03-92F2-B59C-0F01-82F4A77CB43D}"/>
              </a:ext>
            </a:extLst>
          </p:cNvPr>
          <p:cNvCxnSpPr>
            <a:cxnSpLocks/>
          </p:cNvCxnSpPr>
          <p:nvPr/>
        </p:nvCxnSpPr>
        <p:spPr>
          <a:xfrm flipH="1">
            <a:off x="7051768" y="2041696"/>
            <a:ext cx="806636" cy="72955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9A9CC2-140A-4B96-9633-56A276B8669A}"/>
              </a:ext>
            </a:extLst>
          </p:cNvPr>
          <p:cNvCxnSpPr>
            <a:cxnSpLocks/>
          </p:cNvCxnSpPr>
          <p:nvPr/>
        </p:nvCxnSpPr>
        <p:spPr>
          <a:xfrm flipV="1">
            <a:off x="7031899" y="1954281"/>
            <a:ext cx="806636" cy="7304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54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3" grpId="0" uiExpand="1" build="p"/>
      <p:bldP spid="2" grpId="0"/>
      <p:bldP spid="4" grpId="0" animBg="1"/>
      <p:bldP spid="5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EEAA5-F8FC-5913-97F3-87F755C6C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977757-44A6-2A59-389B-640128CA1E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8600" y="914401"/>
                <a:ext cx="8763000" cy="19812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C00000"/>
                    </a:solidFill>
                  </a:rPr>
                  <a:t>Result</a:t>
                </a:r>
                <a:r>
                  <a:rPr lang="en-US" sz="2000" dirty="0"/>
                  <a:t>: Given an undirected graph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𝑮</m:t>
                    </m:r>
                    <m:r>
                      <a:rPr lang="en-US" sz="2000" b="1" i="1">
                        <a:latin typeface="Cambria Math"/>
                      </a:rPr>
                      <m:t>=(</m:t>
                    </m:r>
                    <m:r>
                      <a:rPr lang="en-US" sz="2000" b="1" i="1">
                        <a:latin typeface="Cambria Math"/>
                      </a:rPr>
                      <m:t>𝑽</m:t>
                    </m:r>
                    <m:r>
                      <a:rPr lang="en-US" sz="2000" b="1" i="1">
                        <a:latin typeface="Cambria Math"/>
                      </a:rPr>
                      <m:t>,</m:t>
                    </m:r>
                    <m:r>
                      <a:rPr lang="en-US" sz="2000" b="1" i="1">
                        <a:latin typeface="Cambria Math"/>
                      </a:rPr>
                      <m:t>𝑬</m:t>
                    </m:r>
                    <m:r>
                      <a:rPr lang="en-US" sz="2000" b="1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/>
                  <a:t> on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𝒎</m:t>
                    </m:r>
                  </m:oMath>
                </a14:m>
                <a:r>
                  <a:rPr lang="en-US" sz="2000" dirty="0"/>
                  <a:t> edges, </a:t>
                </a:r>
              </a:p>
              <a:p>
                <a:pPr marL="0" indent="0">
                  <a:buNone/>
                </a:pPr>
                <a:r>
                  <a:rPr lang="en-US" sz="2000" dirty="0"/>
                  <a:t>a </a:t>
                </a:r>
                <a:r>
                  <a:rPr lang="en-US" sz="2000" dirty="0">
                    <a:solidFill>
                      <a:srgbClr val="00B050"/>
                    </a:solidFill>
                  </a:rPr>
                  <a:t>node </a:t>
                </a:r>
                <a14:m>
                  <m:oMath xmlns:m="http://schemas.openxmlformats.org/officeDocument/2006/math">
                    <m:r>
                      <a:rPr lang="en-IN" sz="20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sz="2000" dirty="0">
                    <a:solidFill>
                      <a:srgbClr val="00B050"/>
                    </a:solidFill>
                  </a:rPr>
                  <a:t> </a:t>
                </a:r>
                <a:r>
                  <a:rPr lang="en-US" sz="2000" dirty="0"/>
                  <a:t>on which at every time step on new random walker is added,</a:t>
                </a:r>
              </a:p>
              <a:p>
                <a:pPr marL="0" indent="0">
                  <a:buNone/>
                </a:pPr>
                <a:r>
                  <a:rPr lang="en-US" sz="2000" dirty="0"/>
                  <a:t>a </a:t>
                </a:r>
                <a:r>
                  <a:rPr lang="en-US" sz="2000" dirty="0">
                    <a:solidFill>
                      <a:srgbClr val="FF0000"/>
                    </a:solidFill>
                  </a:rPr>
                  <a:t>node </a:t>
                </a:r>
                <a14:m>
                  <m:oMath xmlns:m="http://schemas.openxmlformats.org/officeDocument/2006/math">
                    <m:r>
                      <a:rPr lang="en-I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/>
                  <a:t>on which any random walker arriving is killed. </a:t>
                </a:r>
              </a:p>
              <a:p>
                <a:pPr marL="0" indent="0">
                  <a:buNone/>
                </a:pPr>
                <a:r>
                  <a:rPr lang="en-US" sz="2000" dirty="0"/>
                  <a:t>There exists an equivalent electrical circuit with the voltage of a node in the circuit equal to the expected number of walkers.</a:t>
                </a:r>
                <a:endParaRPr lang="en-US" sz="2000" b="1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977757-44A6-2A59-389B-640128CA1E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914401"/>
                <a:ext cx="8763000" cy="1981200"/>
              </a:xfrm>
              <a:blipFill>
                <a:blip r:embed="rId3"/>
                <a:stretch>
                  <a:fillRect l="-765" t="-1538" r="-34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BFE90-D198-6F61-06AC-C3AC30383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7D3F34-CCFE-4664-990B-25D48250FF76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348E40-4F54-8E5B-1383-11C2F44526AF}"/>
              </a:ext>
            </a:extLst>
          </p:cNvPr>
          <p:cNvSpPr txBox="1"/>
          <p:nvPr/>
        </p:nvSpPr>
        <p:spPr>
          <a:xfrm>
            <a:off x="231913" y="3946525"/>
            <a:ext cx="802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Exercise: </a:t>
            </a:r>
            <a:r>
              <a:rPr lang="en-US" sz="2000" dirty="0"/>
              <a:t>Determine the circuit based on the insights from the discussion </a:t>
            </a:r>
            <a:r>
              <a:rPr lang="en-US" sz="2000" dirty="0">
                <a:sym typeface="Wingdings" panose="05000000000000000000" pitchFamily="2" charset="2"/>
              </a:rPr>
              <a:t>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4662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7030A0"/>
                </a:solidFill>
              </a:rPr>
              <a:t>Notations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600200"/>
                <a:ext cx="8382000" cy="495300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/>
                      </a:rPr>
                      <m:t>𝑮</m:t>
                    </m:r>
                    <m:r>
                      <a:rPr lang="en-US" sz="2000" b="1" i="1" smtClean="0">
                        <a:latin typeface="Cambria Math"/>
                      </a:rPr>
                      <m:t>=(</m:t>
                    </m:r>
                    <m:r>
                      <a:rPr lang="en-US" sz="2000" b="1" i="1" smtClean="0">
                        <a:latin typeface="Cambria Math"/>
                      </a:rPr>
                      <m:t>𝑽</m:t>
                    </m:r>
                    <m:r>
                      <a:rPr lang="en-US" sz="2000" b="1" i="1" smtClean="0">
                        <a:latin typeface="Cambria Math"/>
                      </a:rPr>
                      <m:t>,</m:t>
                    </m:r>
                    <m:r>
                      <a:rPr lang="en-US" sz="2000" b="1" i="1" smtClean="0">
                        <a:latin typeface="Cambria Math"/>
                      </a:rPr>
                      <m:t>𝑬</m:t>
                    </m:r>
                    <m:r>
                      <a:rPr lang="en-US" sz="2000" b="1" i="1" smtClean="0">
                        <a:latin typeface="Cambria Math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r>
                  <a:rPr lang="en-US" sz="2000" b="1" dirty="0">
                    <a:solidFill>
                      <a:srgbClr val="7030A0"/>
                    </a:solidFill>
                  </a:rPr>
                  <a:t>Hitting </a:t>
                </a:r>
                <a:r>
                  <a:rPr lang="en-US" sz="2000" b="1" dirty="0"/>
                  <a:t>time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/>
                          </a:rPr>
                          <m:t>𝑯</m:t>
                        </m:r>
                      </m:e>
                      <m:sub>
                        <m:r>
                          <a:rPr lang="en-US" sz="2000" b="1" i="1" smtClean="0">
                            <a:latin typeface="Cambria Math"/>
                          </a:rPr>
                          <m:t>𝒖𝒗</m:t>
                        </m:r>
                      </m:sub>
                    </m:sSub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:</a:t>
                </a:r>
                <a:r>
                  <a:rPr lang="en-US" sz="2000" b="1" dirty="0"/>
                  <a:t> </a:t>
                </a:r>
              </a:p>
              <a:p>
                <a:pPr marL="0" indent="0">
                  <a:buNone/>
                </a:pPr>
                <a:r>
                  <a:rPr lang="en-US" sz="2000" dirty="0"/>
                  <a:t>Expected no. of steps of the walk that starts from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/>
                      </a:rPr>
                      <m:t>𝒖</m:t>
                    </m:r>
                  </m:oMath>
                </a14:m>
                <a:r>
                  <a:rPr lang="en-US" sz="2000" dirty="0"/>
                  <a:t> and finishes as soon as it reaches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𝒗</m:t>
                    </m:r>
                  </m:oMath>
                </a14:m>
                <a:r>
                  <a:rPr lang="en-US" sz="2000" dirty="0"/>
                  <a:t>. 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r>
                  <a:rPr lang="en-US" sz="2000" b="1" dirty="0">
                    <a:solidFill>
                      <a:srgbClr val="7030A0"/>
                    </a:solidFill>
                  </a:rPr>
                  <a:t>Commute </a:t>
                </a:r>
                <a:r>
                  <a:rPr lang="en-US" sz="2000" b="1" dirty="0"/>
                  <a:t>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/>
                          </a:rPr>
                          <m:t>𝑪</m:t>
                        </m:r>
                      </m:e>
                      <m:sub>
                        <m:r>
                          <a:rPr lang="en-US" sz="2000" b="1" i="1">
                            <a:latin typeface="Cambria Math"/>
                          </a:rPr>
                          <m:t>𝒖𝒗</m:t>
                        </m:r>
                      </m:sub>
                    </m:sSub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: </a:t>
                </a:r>
              </a:p>
              <a:p>
                <a:pPr marL="0" indent="0">
                  <a:buNone/>
                </a:pPr>
                <a:r>
                  <a:rPr lang="en-US" sz="2000" dirty="0"/>
                  <a:t>Expected no. of steps of the walk that starts from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𝒖</m:t>
                    </m:r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and finishes at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/>
                      </a:rPr>
                      <m:t>𝒖</m:t>
                    </m:r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after visiting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/>
                      </a:rPr>
                      <m:t>𝒗</m:t>
                    </m:r>
                    <m:r>
                      <a:rPr lang="en-US" sz="2000" b="1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/>
                  <a:t>at least once.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/>
                            </a:rPr>
                            <m:t>𝑪</m:t>
                          </m:r>
                        </m:e>
                        <m:sub>
                          <m:r>
                            <a:rPr lang="en-US" sz="2000" b="1" i="1">
                              <a:latin typeface="Cambria Math"/>
                            </a:rPr>
                            <m:t>𝒖𝒗</m:t>
                          </m:r>
                        </m:sub>
                      </m:sSub>
                      <m:r>
                        <a:rPr lang="en-US" sz="2000" b="1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/>
                            </a:rPr>
                            <m:t>𝑯</m:t>
                          </m:r>
                        </m:e>
                        <m:sub>
                          <m:r>
                            <a:rPr lang="en-US" sz="2000" b="1" i="1">
                              <a:latin typeface="Cambria Math"/>
                            </a:rPr>
                            <m:t>𝒖𝒗</m:t>
                          </m:r>
                        </m:sub>
                      </m:sSub>
                      <m:r>
                        <a:rPr lang="en-US" sz="2000" b="1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/>
                            </a:rPr>
                            <m:t>𝑯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/>
                            </a:rPr>
                            <m:t>𝒗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𝒖</m:t>
                          </m:r>
                        </m:sub>
                      </m:sSub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600200"/>
                <a:ext cx="8382000" cy="4953000"/>
              </a:xfrm>
              <a:blipFill>
                <a:blip r:embed="rId2"/>
                <a:stretch>
                  <a:fillRect l="-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2E9ED8-BBDD-47A1-9C62-8C7F2ACFBD7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524000" y="2438400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362200" y="3276600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438400" y="1600200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267200" y="1600200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267200" y="3250580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257800" y="2362200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400800" y="1828800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477000" y="2971800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543800" y="2362200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352800" y="2438400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7" idx="5"/>
            <a:endCxn id="8" idx="1"/>
          </p:cNvCxnSpPr>
          <p:nvPr/>
        </p:nvCxnSpPr>
        <p:spPr>
          <a:xfrm>
            <a:off x="1654082" y="2568482"/>
            <a:ext cx="7304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7" idx="7"/>
            <a:endCxn id="9" idx="3"/>
          </p:cNvCxnSpPr>
          <p:nvPr/>
        </p:nvCxnSpPr>
        <p:spPr>
          <a:xfrm flipV="1">
            <a:off x="1654082" y="1730282"/>
            <a:ext cx="8066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6" idx="1"/>
            <a:endCxn id="9" idx="5"/>
          </p:cNvCxnSpPr>
          <p:nvPr/>
        </p:nvCxnSpPr>
        <p:spPr>
          <a:xfrm flipH="1" flipV="1">
            <a:off x="2568482" y="1730282"/>
            <a:ext cx="8066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7"/>
            <a:endCxn id="10" idx="3"/>
          </p:cNvCxnSpPr>
          <p:nvPr/>
        </p:nvCxnSpPr>
        <p:spPr>
          <a:xfrm flipV="1">
            <a:off x="3482882" y="1730282"/>
            <a:ext cx="8066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8" idx="7"/>
            <a:endCxn id="11" idx="2"/>
          </p:cNvCxnSpPr>
          <p:nvPr/>
        </p:nvCxnSpPr>
        <p:spPr>
          <a:xfrm>
            <a:off x="2492282" y="3298918"/>
            <a:ext cx="1774918" cy="2786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8" idx="7"/>
            <a:endCxn id="16" idx="3"/>
          </p:cNvCxnSpPr>
          <p:nvPr/>
        </p:nvCxnSpPr>
        <p:spPr>
          <a:xfrm flipV="1">
            <a:off x="2492282" y="2568482"/>
            <a:ext cx="8828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0" idx="5"/>
            <a:endCxn id="12" idx="1"/>
          </p:cNvCxnSpPr>
          <p:nvPr/>
        </p:nvCxnSpPr>
        <p:spPr>
          <a:xfrm>
            <a:off x="4397282" y="1730282"/>
            <a:ext cx="882836" cy="6542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1" idx="7"/>
            <a:endCxn id="12" idx="3"/>
          </p:cNvCxnSpPr>
          <p:nvPr/>
        </p:nvCxnSpPr>
        <p:spPr>
          <a:xfrm flipV="1">
            <a:off x="4397282" y="2492282"/>
            <a:ext cx="882836" cy="78061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1" idx="1"/>
            <a:endCxn id="16" idx="5"/>
          </p:cNvCxnSpPr>
          <p:nvPr/>
        </p:nvCxnSpPr>
        <p:spPr>
          <a:xfrm flipH="1" flipV="1">
            <a:off x="3482882" y="2568482"/>
            <a:ext cx="806636" cy="70441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2568482" y="1676400"/>
            <a:ext cx="172103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13" idx="3"/>
            <a:endCxn id="12" idx="6"/>
          </p:cNvCxnSpPr>
          <p:nvPr/>
        </p:nvCxnSpPr>
        <p:spPr>
          <a:xfrm flipH="1">
            <a:off x="5410200" y="1958882"/>
            <a:ext cx="1012918" cy="4795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15" idx="1"/>
            <a:endCxn id="13" idx="5"/>
          </p:cNvCxnSpPr>
          <p:nvPr/>
        </p:nvCxnSpPr>
        <p:spPr>
          <a:xfrm flipH="1" flipV="1">
            <a:off x="6530882" y="1958882"/>
            <a:ext cx="1035236" cy="4256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14" idx="2"/>
            <a:endCxn id="12" idx="5"/>
          </p:cNvCxnSpPr>
          <p:nvPr/>
        </p:nvCxnSpPr>
        <p:spPr>
          <a:xfrm flipH="1" flipV="1">
            <a:off x="5387882" y="2492282"/>
            <a:ext cx="1089118" cy="5557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14" idx="6"/>
            <a:endCxn id="15" idx="3"/>
          </p:cNvCxnSpPr>
          <p:nvPr/>
        </p:nvCxnSpPr>
        <p:spPr>
          <a:xfrm flipV="1">
            <a:off x="6629400" y="2492282"/>
            <a:ext cx="936718" cy="5557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11" idx="0"/>
            <a:endCxn id="10" idx="4"/>
          </p:cNvCxnSpPr>
          <p:nvPr/>
        </p:nvCxnSpPr>
        <p:spPr>
          <a:xfrm flipV="1">
            <a:off x="4343400" y="1752600"/>
            <a:ext cx="0" cy="149798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1213556" y="1307068"/>
            <a:ext cx="6799500" cy="2198132"/>
            <a:chOff x="1213556" y="1307068"/>
            <a:chExt cx="6799500" cy="2198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/>
                <p:cNvSpPr txBox="1"/>
                <p:nvPr/>
              </p:nvSpPr>
              <p:spPr>
                <a:xfrm>
                  <a:off x="1213556" y="2297668"/>
                  <a:ext cx="37542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𝒗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6" name="TextBox 1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3556" y="2297668"/>
                  <a:ext cx="375424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t="-8197" r="-20968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/>
                <p:cNvSpPr txBox="1"/>
                <p:nvPr/>
              </p:nvSpPr>
              <p:spPr>
                <a:xfrm>
                  <a:off x="4958576" y="2221468"/>
                  <a:ext cx="3866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𝒖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7" name="TextBox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8576" y="2221468"/>
                  <a:ext cx="386644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t="-8197" r="-20313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/>
                <p:cNvSpPr txBox="1"/>
                <p:nvPr/>
              </p:nvSpPr>
              <p:spPr>
                <a:xfrm>
                  <a:off x="2057400" y="1447800"/>
                  <a:ext cx="3770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𝒃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8" name="TextBox 10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400" y="1447800"/>
                  <a:ext cx="377026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t="-8333" r="-22951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/>
                <p:cNvSpPr txBox="1"/>
                <p:nvPr/>
              </p:nvSpPr>
              <p:spPr>
                <a:xfrm>
                  <a:off x="1981200" y="3124200"/>
                  <a:ext cx="3802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𝒂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9" name="TextBox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1200" y="3124200"/>
                  <a:ext cx="380232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t="-8333" r="-20968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2972568" y="2286000"/>
                  <a:ext cx="3706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𝒙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2568" y="2286000"/>
                  <a:ext cx="370614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t="-8197" r="-23333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3972786" y="1307068"/>
                  <a:ext cx="3754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𝒚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2786" y="1307068"/>
                  <a:ext cx="375423" cy="369332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t="-8197" r="-21311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4425177" y="3135868"/>
                  <a:ext cx="3561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𝒛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5177" y="3135868"/>
                  <a:ext cx="356187" cy="369332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t="-8197" r="-22414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6553200" y="1676400"/>
                  <a:ext cx="3545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𝒄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3200" y="1676400"/>
                  <a:ext cx="354584" cy="369332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t="-8197" r="-22414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6629400" y="2831068"/>
                  <a:ext cx="3866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𝒅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9400" y="2831068"/>
                  <a:ext cx="386644" cy="369332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t="-8197" r="-20635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7620000" y="2297668"/>
                  <a:ext cx="3930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𝒈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0000" y="2297668"/>
                  <a:ext cx="393056" cy="369332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 t="-8197" r="-20313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20FF4A0-BD85-4045-881B-BE4079E07F07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6457950" y="963802"/>
            <a:ext cx="19050" cy="86499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32C62C6-B63C-4045-9A6E-B171DDE46E52}"/>
                  </a:ext>
                </a:extLst>
              </p:cNvPr>
              <p:cNvSpPr txBox="1"/>
              <p:nvPr/>
            </p:nvSpPr>
            <p:spPr>
              <a:xfrm>
                <a:off x="6484783" y="704591"/>
                <a:ext cx="327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𝒋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32C62C6-B63C-4045-9A6E-B171DDE46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783" y="704591"/>
                <a:ext cx="327333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BDE224BD-3D61-2744-B4E0-1FFCC2185B5E}"/>
              </a:ext>
            </a:extLst>
          </p:cNvPr>
          <p:cNvSpPr/>
          <p:nvPr/>
        </p:nvSpPr>
        <p:spPr>
          <a:xfrm>
            <a:off x="6386954" y="852043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6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9">
          <a:extLst>
            <a:ext uri="{FF2B5EF4-FFF2-40B4-BE49-F238E27FC236}">
              <a16:creationId xmlns:a16="http://schemas.microsoft.com/office/drawing/2014/main" id="{DBF2BAE5-3D50-8F2F-DBE0-33FC6D040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50">
            <a:extLst>
              <a:ext uri="{FF2B5EF4-FFF2-40B4-BE49-F238E27FC236}">
                <a16:creationId xmlns:a16="http://schemas.microsoft.com/office/drawing/2014/main" id="{C8D1B2A2-2840-3A54-5511-7F37970CE8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4800" dirty="0">
                <a:solidFill>
                  <a:srgbClr val="7030A0"/>
                </a:solidFill>
              </a:rPr>
              <a:t>Thank YOU!</a:t>
            </a:r>
            <a:endParaRPr sz="48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62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7C327C7-0FBB-615F-9A74-05F48C3C2039}"/>
                  </a:ext>
                </a:extLst>
              </p:cNvPr>
              <p:cNvSpPr txBox="1"/>
              <p:nvPr/>
            </p:nvSpPr>
            <p:spPr>
              <a:xfrm>
                <a:off x="0" y="4718326"/>
                <a:ext cx="9144000" cy="66191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𝒙𝒗</m:t>
                          </m:r>
                        </m:sub>
                      </m:sSub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𝒅𝒆𝒈</m:t>
                          </m:r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d>
                        <m:d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  <m:t>𝒃𝒗</m:t>
                              </m:r>
                            </m:sub>
                          </m:sSub>
                        </m:e>
                      </m:d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𝒅𝒆𝒈</m:t>
                          </m:r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d>
                        <m:dPr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1" i="1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IN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</m:e>
                      </m:d>
                      <m:r>
                        <a:rPr lang="en-IN" b="1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𝒅𝒆𝒈</m:t>
                          </m:r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d>
                        <m:dPr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1" i="1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IN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</m:e>
                      </m:d>
                      <m:r>
                        <a:rPr lang="en-IN" b="1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𝒅𝒆𝒈</m:t>
                          </m:r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d>
                        <m:dPr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1" i="1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IN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7C327C7-0FBB-615F-9A74-05F48C3C2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718326"/>
                <a:ext cx="9144000" cy="6619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itle 24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3200" b="1" dirty="0"/>
                  <a:t>Expressing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latin typeface="Cambria Math"/>
                          </a:rPr>
                          <m:t>𝑯</m:t>
                        </m:r>
                      </m:e>
                      <m:sub>
                        <m:r>
                          <a:rPr lang="en-US" sz="3200" b="1" i="1">
                            <a:latin typeface="Cambria Math"/>
                          </a:rPr>
                          <m:t>𝒙𝒗</m:t>
                        </m:r>
                      </m:sub>
                    </m:sSub>
                  </m:oMath>
                </a14:m>
                <a:r>
                  <a:rPr lang="en-US" sz="3200" dirty="0"/>
                  <a:t> </a:t>
                </a:r>
                <a:r>
                  <a:rPr lang="en-US" sz="3200" b="1" dirty="0"/>
                  <a:t>through equations</a:t>
                </a:r>
                <a:endParaRPr lang="en-US" sz="3200" dirty="0"/>
              </a:p>
            </p:txBody>
          </p:sp>
        </mc:Choice>
        <mc:Fallback xmlns="">
          <p:sp>
            <p:nvSpPr>
              <p:cNvPr id="25" name="Title 2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2E9ED8-BBDD-47A1-9C62-8C7F2ACFBD7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524000" y="2438400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362200" y="3276600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438400" y="1600200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267200" y="1600200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267200" y="3250580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257800" y="2362200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400800" y="1828800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477000" y="2971800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543800" y="2362200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352800" y="2438400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7" idx="5"/>
            <a:endCxn id="8" idx="1"/>
          </p:cNvCxnSpPr>
          <p:nvPr/>
        </p:nvCxnSpPr>
        <p:spPr>
          <a:xfrm>
            <a:off x="1654082" y="2568482"/>
            <a:ext cx="7304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7" idx="7"/>
            <a:endCxn id="9" idx="3"/>
          </p:cNvCxnSpPr>
          <p:nvPr/>
        </p:nvCxnSpPr>
        <p:spPr>
          <a:xfrm flipV="1">
            <a:off x="1654082" y="1730282"/>
            <a:ext cx="8066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6" idx="1"/>
            <a:endCxn id="9" idx="5"/>
          </p:cNvCxnSpPr>
          <p:nvPr/>
        </p:nvCxnSpPr>
        <p:spPr>
          <a:xfrm flipH="1" flipV="1">
            <a:off x="2568482" y="1730282"/>
            <a:ext cx="8066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7"/>
            <a:endCxn id="10" idx="3"/>
          </p:cNvCxnSpPr>
          <p:nvPr/>
        </p:nvCxnSpPr>
        <p:spPr>
          <a:xfrm flipV="1">
            <a:off x="3482882" y="1730282"/>
            <a:ext cx="8066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8" idx="7"/>
            <a:endCxn id="11" idx="2"/>
          </p:cNvCxnSpPr>
          <p:nvPr/>
        </p:nvCxnSpPr>
        <p:spPr>
          <a:xfrm>
            <a:off x="2492282" y="3298918"/>
            <a:ext cx="1774918" cy="2786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8" idx="7"/>
            <a:endCxn id="16" idx="3"/>
          </p:cNvCxnSpPr>
          <p:nvPr/>
        </p:nvCxnSpPr>
        <p:spPr>
          <a:xfrm flipV="1">
            <a:off x="2492282" y="2568482"/>
            <a:ext cx="8828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0" idx="5"/>
            <a:endCxn id="12" idx="1"/>
          </p:cNvCxnSpPr>
          <p:nvPr/>
        </p:nvCxnSpPr>
        <p:spPr>
          <a:xfrm>
            <a:off x="4397282" y="1730282"/>
            <a:ext cx="882836" cy="6542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1" idx="7"/>
            <a:endCxn id="12" idx="3"/>
          </p:cNvCxnSpPr>
          <p:nvPr/>
        </p:nvCxnSpPr>
        <p:spPr>
          <a:xfrm flipV="1">
            <a:off x="4397282" y="2492282"/>
            <a:ext cx="882836" cy="78061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1" idx="1"/>
            <a:endCxn id="16" idx="5"/>
          </p:cNvCxnSpPr>
          <p:nvPr/>
        </p:nvCxnSpPr>
        <p:spPr>
          <a:xfrm flipH="1" flipV="1">
            <a:off x="3482882" y="2568482"/>
            <a:ext cx="806636" cy="70441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2568482" y="1676400"/>
            <a:ext cx="172103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13" idx="3"/>
            <a:endCxn id="12" idx="6"/>
          </p:cNvCxnSpPr>
          <p:nvPr/>
        </p:nvCxnSpPr>
        <p:spPr>
          <a:xfrm flipH="1">
            <a:off x="5410200" y="1958882"/>
            <a:ext cx="1012918" cy="4795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15" idx="1"/>
            <a:endCxn id="13" idx="5"/>
          </p:cNvCxnSpPr>
          <p:nvPr/>
        </p:nvCxnSpPr>
        <p:spPr>
          <a:xfrm flipH="1" flipV="1">
            <a:off x="6530882" y="1958882"/>
            <a:ext cx="1035236" cy="4256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14" idx="2"/>
            <a:endCxn id="12" idx="5"/>
          </p:cNvCxnSpPr>
          <p:nvPr/>
        </p:nvCxnSpPr>
        <p:spPr>
          <a:xfrm flipH="1" flipV="1">
            <a:off x="5387882" y="2492282"/>
            <a:ext cx="1089118" cy="5557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14" idx="6"/>
            <a:endCxn id="15" idx="3"/>
          </p:cNvCxnSpPr>
          <p:nvPr/>
        </p:nvCxnSpPr>
        <p:spPr>
          <a:xfrm flipV="1">
            <a:off x="6629400" y="2492282"/>
            <a:ext cx="936718" cy="5557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11" idx="0"/>
            <a:endCxn id="10" idx="4"/>
          </p:cNvCxnSpPr>
          <p:nvPr/>
        </p:nvCxnSpPr>
        <p:spPr>
          <a:xfrm flipV="1">
            <a:off x="4343400" y="1752600"/>
            <a:ext cx="0" cy="149798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1213556" y="1307068"/>
            <a:ext cx="6799500" cy="2198132"/>
            <a:chOff x="1213556" y="1307068"/>
            <a:chExt cx="6799500" cy="2198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/>
                <p:cNvSpPr txBox="1"/>
                <p:nvPr/>
              </p:nvSpPr>
              <p:spPr>
                <a:xfrm>
                  <a:off x="1213556" y="2297668"/>
                  <a:ext cx="37542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𝒗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6" name="TextBox 1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3556" y="2297668"/>
                  <a:ext cx="375424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t="-8197" r="-20968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/>
                <p:cNvSpPr txBox="1"/>
                <p:nvPr/>
              </p:nvSpPr>
              <p:spPr>
                <a:xfrm>
                  <a:off x="4958576" y="2221468"/>
                  <a:ext cx="3866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𝒖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7" name="TextBox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8576" y="2221468"/>
                  <a:ext cx="386644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t="-8197" r="-20313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/>
                <p:cNvSpPr txBox="1"/>
                <p:nvPr/>
              </p:nvSpPr>
              <p:spPr>
                <a:xfrm>
                  <a:off x="2057400" y="1447800"/>
                  <a:ext cx="3770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𝒃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8" name="TextBox 10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400" y="1447800"/>
                  <a:ext cx="377026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t="-8333" r="-22951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/>
                <p:cNvSpPr txBox="1"/>
                <p:nvPr/>
              </p:nvSpPr>
              <p:spPr>
                <a:xfrm>
                  <a:off x="1981200" y="3124200"/>
                  <a:ext cx="3802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𝒂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9" name="TextBox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1200" y="3124200"/>
                  <a:ext cx="380232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t="-8333" r="-20968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2972568" y="2286000"/>
                  <a:ext cx="3706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𝒙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2568" y="2286000"/>
                  <a:ext cx="370614" cy="369332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t="-8197" r="-23333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3972786" y="1307068"/>
                  <a:ext cx="3754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𝒚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2786" y="1307068"/>
                  <a:ext cx="375423" cy="369332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t="-8197" r="-21311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4425177" y="3135868"/>
                  <a:ext cx="3561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𝒛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5177" y="3135868"/>
                  <a:ext cx="356187" cy="369332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t="-8197" r="-22414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6553200" y="1676400"/>
                  <a:ext cx="3545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𝒄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3200" y="1676400"/>
                  <a:ext cx="354584" cy="369332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t="-8197" r="-22414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6629400" y="2831068"/>
                  <a:ext cx="3866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𝒅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9400" y="2831068"/>
                  <a:ext cx="386644" cy="369332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 t="-8197" r="-20635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7620000" y="2297668"/>
                  <a:ext cx="3930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𝒈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0000" y="2297668"/>
                  <a:ext cx="393056" cy="369332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 t="-8197" r="-20313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126702" y="5583840"/>
                <a:ext cx="3217419" cy="800219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𝒙𝒗</m:t>
                          </m:r>
                        </m:sub>
                      </m:sSub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b="1" i="1">
                          <a:latin typeface="Cambria Math"/>
                        </a:rPr>
                        <m:t>𝟏</m:t>
                      </m:r>
                      <m:r>
                        <a:rPr lang="en-US" b="1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lang="en-US" b="1" i="1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deg</m:t>
                          </m:r>
                          <m:r>
                            <a:rPr lang="en-US" b="1" i="1">
                              <a:latin typeface="Cambria Math"/>
                            </a:rPr>
                            <m:t>(</m:t>
                          </m:r>
                          <m:r>
                            <a:rPr lang="en-US" b="1" i="1">
                              <a:latin typeface="Cambria Math"/>
                            </a:rPr>
                            <m:t>𝒙</m:t>
                          </m:r>
                          <m:r>
                            <a:rPr lang="en-US" b="1" i="1">
                              <a:latin typeface="Cambria Math"/>
                            </a:rPr>
                            <m:t>) 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1" i="1">
                              <a:latin typeface="Cambria Math"/>
                            </a:rPr>
                            <m:t>𝒚</m:t>
                          </m:r>
                          <m:r>
                            <a:rPr lang="en-US" b="1" i="1">
                              <a:latin typeface="Cambria Math"/>
                            </a:rPr>
                            <m:t>∈</m:t>
                          </m:r>
                          <m:r>
                            <a:rPr lang="en-US" b="1" i="1">
                              <a:latin typeface="Cambria Math"/>
                            </a:rPr>
                            <m:t>𝑵</m:t>
                          </m:r>
                          <m:r>
                            <a:rPr lang="en-US" b="1" i="1">
                              <a:latin typeface="Cambria Math"/>
                            </a:rPr>
                            <m:t>(</m:t>
                          </m:r>
                          <m:r>
                            <a:rPr lang="en-US" b="1" i="1">
                              <a:latin typeface="Cambria Math"/>
                            </a:rPr>
                            <m:t>𝒙</m:t>
                          </m:r>
                          <m:r>
                            <a:rPr lang="en-US" b="1" i="1">
                              <a:latin typeface="Cambria Math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/>
                                </a:rPr>
                                <m:t>𝒚𝒗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6702" y="5583840"/>
                <a:ext cx="3217419" cy="80021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>
            <a:cxnSpLocks/>
            <a:stCxn id="16" idx="5"/>
          </p:cNvCxnSpPr>
          <p:nvPr/>
        </p:nvCxnSpPr>
        <p:spPr>
          <a:xfrm>
            <a:off x="3482882" y="2568482"/>
            <a:ext cx="708114" cy="622671"/>
          </a:xfrm>
          <a:prstGeom prst="straightConnector1">
            <a:avLst/>
          </a:prstGeom>
          <a:ln w="28575">
            <a:solidFill>
              <a:srgbClr val="006C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cxnSpLocks/>
            <a:stCxn id="16" idx="1"/>
          </p:cNvCxnSpPr>
          <p:nvPr/>
        </p:nvCxnSpPr>
        <p:spPr>
          <a:xfrm flipH="1" flipV="1">
            <a:off x="2667182" y="1813623"/>
            <a:ext cx="707936" cy="647095"/>
          </a:xfrm>
          <a:prstGeom prst="straightConnector1">
            <a:avLst/>
          </a:prstGeom>
          <a:ln w="28575">
            <a:solidFill>
              <a:srgbClr val="006C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  <a:stCxn id="16" idx="7"/>
          </p:cNvCxnSpPr>
          <p:nvPr/>
        </p:nvCxnSpPr>
        <p:spPr>
          <a:xfrm flipV="1">
            <a:off x="3482882" y="1796816"/>
            <a:ext cx="751791" cy="663902"/>
          </a:xfrm>
          <a:prstGeom prst="straightConnector1">
            <a:avLst/>
          </a:prstGeom>
          <a:ln w="28575">
            <a:solidFill>
              <a:srgbClr val="006C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cxnSpLocks/>
            <a:stCxn id="16" idx="3"/>
          </p:cNvCxnSpPr>
          <p:nvPr/>
        </p:nvCxnSpPr>
        <p:spPr>
          <a:xfrm flipH="1">
            <a:off x="2592573" y="2568482"/>
            <a:ext cx="782545" cy="654234"/>
          </a:xfrm>
          <a:prstGeom prst="straightConnector1">
            <a:avLst/>
          </a:prstGeom>
          <a:ln w="28575">
            <a:solidFill>
              <a:srgbClr val="006C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453B10-E9AD-A84A-C535-FD06C10E1E2A}"/>
              </a:ext>
            </a:extLst>
          </p:cNvPr>
          <p:cNvSpPr txBox="1"/>
          <p:nvPr/>
        </p:nvSpPr>
        <p:spPr>
          <a:xfrm flipH="1">
            <a:off x="485274" y="4813125"/>
            <a:ext cx="775028" cy="952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6958A2-2C0E-7436-7D69-25A0B02F9777}"/>
                  </a:ext>
                </a:extLst>
              </p:cNvPr>
              <p:cNvSpPr txBox="1"/>
              <p:nvPr/>
            </p:nvSpPr>
            <p:spPr>
              <a:xfrm>
                <a:off x="3836939" y="4179041"/>
                <a:ext cx="14742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𝒗𝒗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IN" b="1" i="1" smtClean="0">
                        <a:latin typeface="Cambria Math" panose="02040503050406030204" pitchFamily="18" charset="0"/>
                      </a:rPr>
                      <m:t>=  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IN" b="1" dirty="0"/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6958A2-2C0E-7436-7D69-25A0B02F9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939" y="4179041"/>
                <a:ext cx="1474216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B7DE6DB9-925E-3481-9A14-5FDA6F8B2622}"/>
              </a:ext>
            </a:extLst>
          </p:cNvPr>
          <p:cNvSpPr/>
          <p:nvPr/>
        </p:nvSpPr>
        <p:spPr>
          <a:xfrm>
            <a:off x="914400" y="4719128"/>
            <a:ext cx="7924800" cy="599551"/>
          </a:xfrm>
          <a:prstGeom prst="rect">
            <a:avLst/>
          </a:prstGeom>
          <a:solidFill>
            <a:srgbClr val="EEECE1"/>
          </a:solidFill>
          <a:ln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CC0DCAC-7681-A5EE-D1A5-4740DB45215A}"/>
              </a:ext>
            </a:extLst>
          </p:cNvPr>
          <p:cNvSpPr/>
          <p:nvPr/>
        </p:nvSpPr>
        <p:spPr>
          <a:xfrm>
            <a:off x="2743200" y="4713706"/>
            <a:ext cx="6096000" cy="599551"/>
          </a:xfrm>
          <a:prstGeom prst="rect">
            <a:avLst/>
          </a:prstGeom>
          <a:solidFill>
            <a:srgbClr val="EEECE1"/>
          </a:solidFill>
          <a:ln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880299C-997B-61E0-1632-44CBC65AF850}"/>
              </a:ext>
            </a:extLst>
          </p:cNvPr>
          <p:cNvSpPr/>
          <p:nvPr/>
        </p:nvSpPr>
        <p:spPr>
          <a:xfrm>
            <a:off x="4781364" y="4729994"/>
            <a:ext cx="4183294" cy="599551"/>
          </a:xfrm>
          <a:prstGeom prst="rect">
            <a:avLst/>
          </a:prstGeom>
          <a:solidFill>
            <a:srgbClr val="EEECE1"/>
          </a:solidFill>
          <a:ln>
            <a:solidFill>
              <a:srgbClr val="EEEC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931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" grpId="0" animBg="1"/>
      <p:bldP spid="20" grpId="0"/>
      <p:bldP spid="44" grpId="0" animBg="1"/>
      <p:bldP spid="45" grpId="0" animBg="1"/>
      <p:bldP spid="4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itle 24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3200" b="1" dirty="0"/>
                  <a:t>Expressing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latin typeface="Cambria Math"/>
                          </a:rPr>
                          <m:t>𝑯</m:t>
                        </m:r>
                      </m:e>
                      <m:sub>
                        <m:r>
                          <a:rPr lang="en-US" sz="3200" b="1" i="1">
                            <a:latin typeface="Cambria Math"/>
                          </a:rPr>
                          <m:t>𝒙𝒗</m:t>
                        </m:r>
                      </m:sub>
                    </m:sSub>
                  </m:oMath>
                </a14:m>
                <a:r>
                  <a:rPr lang="en-US" sz="3200" dirty="0"/>
                  <a:t> </a:t>
                </a:r>
                <a:r>
                  <a:rPr lang="en-US" sz="3200" b="1" dirty="0"/>
                  <a:t>through a circuit</a:t>
                </a:r>
                <a:endParaRPr lang="en-US" sz="3200" dirty="0"/>
              </a:p>
            </p:txBody>
          </p:sp>
        </mc:Choice>
        <mc:Fallback xmlns="">
          <p:sp>
            <p:nvSpPr>
              <p:cNvPr id="25" name="Title 2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515850"/>
                <a:ext cx="8229600" cy="33421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1" i="1">
                              <a:latin typeface="Cambria Math"/>
                            </a:rPr>
                            <m:t>𝒚</m:t>
                          </m:r>
                          <m:r>
                            <a:rPr lang="en-US" sz="2000" b="1" i="1">
                              <a:latin typeface="Cambria Math"/>
                            </a:rPr>
                            <m:t>∈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𝑵</m:t>
                          </m:r>
                          <m:r>
                            <a:rPr lang="en-US" sz="2000" b="1" i="1">
                              <a:latin typeface="Cambria Math"/>
                            </a:rPr>
                            <m:t>(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𝒙</m:t>
                          </m:r>
                          <m:r>
                            <a:rPr lang="en-US" sz="2000" b="1" i="1">
                              <a:latin typeface="Cambria Math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1" i="1">
                                  <a:latin typeface="Cambria Math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/>
                                </a:rPr>
                                <m:t>𝒚𝒗</m:t>
                              </m:r>
                            </m:sub>
                          </m:sSub>
                          <m:r>
                            <a:rPr lang="en-IN" sz="2000" b="1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I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</a:rPr>
                                <m:t>𝒙𝒗</m:t>
                              </m:r>
                            </m:sub>
                          </m:sSub>
                          <m:r>
                            <a:rPr lang="en-IN" sz="2000" b="1" i="1" smtClean="0"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a:rPr lang="en-IN" sz="20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/>
                            </a:rPr>
                            <m:t>𝑽</m:t>
                          </m:r>
                        </m:e>
                        <m:sub>
                          <m:r>
                            <a:rPr lang="en-US" sz="2000" b="1" i="1">
                              <a:latin typeface="Cambria Math"/>
                            </a:rPr>
                            <m:t>𝒙𝒗</m:t>
                          </m:r>
                        </m:sub>
                      </m:sSub>
                      <m:r>
                        <a:rPr lang="en-US" sz="2000" b="1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lang="en-US" sz="2000" b="1" i="1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/>
                            </a:rPr>
                            <m:t>deg</m:t>
                          </m:r>
                          <m:r>
                            <a:rPr lang="en-US" sz="2000" b="1" i="1">
                              <a:latin typeface="Cambria Math"/>
                            </a:rPr>
                            <m:t>(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𝒙</m:t>
                          </m:r>
                          <m:r>
                            <a:rPr lang="en-US" sz="2000" b="1" i="1">
                              <a:latin typeface="Cambria Math"/>
                            </a:rPr>
                            <m:t>) 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1" i="1">
                              <a:latin typeface="Cambria Math"/>
                            </a:rPr>
                            <m:t>𝒚</m:t>
                          </m:r>
                          <m:r>
                            <a:rPr lang="en-US" sz="2000" b="1" i="1">
                              <a:latin typeface="Cambria Math"/>
                            </a:rPr>
                            <m:t>∈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𝑵</m:t>
                          </m:r>
                          <m:r>
                            <a:rPr lang="en-US" sz="2000" b="1" i="1">
                              <a:latin typeface="Cambria Math"/>
                            </a:rPr>
                            <m:t>(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𝒙</m:t>
                          </m:r>
                          <m:r>
                            <a:rPr lang="en-US" sz="2000" b="1" i="1">
                              <a:latin typeface="Cambria Math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/>
                                </a:rPr>
                                <m:t>𝒚𝒗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sz="2000" b="1" i="1">
                              <a:latin typeface="Cambria Math"/>
                            </a:rPr>
                            <m:t>𝒙𝒗</m:t>
                          </m:r>
                        </m:sub>
                      </m:sSub>
                      <m:r>
                        <a:rPr lang="en-US" sz="2000" b="1" i="1">
                          <a:latin typeface="Cambria Math"/>
                        </a:rPr>
                        <m:t>=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lang="en-US" sz="2000" b="1" i="1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/>
                            </a:rPr>
                            <m:t>deg</m:t>
                          </m:r>
                          <m:r>
                            <a:rPr lang="en-US" sz="2000" b="1" i="1">
                              <a:latin typeface="Cambria Math"/>
                            </a:rPr>
                            <m:t>(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𝒙</m:t>
                          </m:r>
                          <m:r>
                            <a:rPr lang="en-US" sz="2000" b="1" i="1">
                              <a:latin typeface="Cambria Math"/>
                            </a:rPr>
                            <m:t>) 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1" i="1">
                              <a:latin typeface="Cambria Math"/>
                            </a:rPr>
                            <m:t>𝒚</m:t>
                          </m:r>
                          <m:r>
                            <a:rPr lang="en-US" sz="2000" b="1" i="1">
                              <a:latin typeface="Cambria Math"/>
                            </a:rPr>
                            <m:t>∈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𝑵</m:t>
                          </m:r>
                          <m:r>
                            <a:rPr lang="en-US" sz="2000" b="1" i="1">
                              <a:latin typeface="Cambria Math"/>
                            </a:rPr>
                            <m:t>(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𝒙</m:t>
                          </m:r>
                          <m:r>
                            <a:rPr lang="en-US" sz="2000" b="1" i="1">
                              <a:latin typeface="Cambria Math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/>
                                </a:rPr>
                                <m:t>𝒚𝒗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515850"/>
                <a:ext cx="8229600" cy="334215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2E9ED8-BBDD-47A1-9C62-8C7F2ACFBD7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524000" y="2438400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362200" y="3276600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438400" y="1600200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267200" y="1600200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267200" y="3250580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257800" y="2362200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400800" y="1828800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477000" y="2971800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543800" y="2362200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352800" y="2438400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7" idx="5"/>
            <a:endCxn id="8" idx="1"/>
          </p:cNvCxnSpPr>
          <p:nvPr/>
        </p:nvCxnSpPr>
        <p:spPr>
          <a:xfrm>
            <a:off x="1654082" y="2568482"/>
            <a:ext cx="7304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7" idx="7"/>
            <a:endCxn id="9" idx="3"/>
          </p:cNvCxnSpPr>
          <p:nvPr/>
        </p:nvCxnSpPr>
        <p:spPr>
          <a:xfrm flipV="1">
            <a:off x="1654082" y="1730282"/>
            <a:ext cx="8066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6" idx="1"/>
            <a:endCxn id="9" idx="5"/>
          </p:cNvCxnSpPr>
          <p:nvPr/>
        </p:nvCxnSpPr>
        <p:spPr>
          <a:xfrm flipH="1" flipV="1">
            <a:off x="2568482" y="1730282"/>
            <a:ext cx="8066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7"/>
            <a:endCxn id="10" idx="3"/>
          </p:cNvCxnSpPr>
          <p:nvPr/>
        </p:nvCxnSpPr>
        <p:spPr>
          <a:xfrm flipV="1">
            <a:off x="3482882" y="1730282"/>
            <a:ext cx="8066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8" idx="7"/>
            <a:endCxn id="11" idx="2"/>
          </p:cNvCxnSpPr>
          <p:nvPr/>
        </p:nvCxnSpPr>
        <p:spPr>
          <a:xfrm>
            <a:off x="2492282" y="3298918"/>
            <a:ext cx="1774918" cy="2786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8" idx="7"/>
            <a:endCxn id="16" idx="3"/>
          </p:cNvCxnSpPr>
          <p:nvPr/>
        </p:nvCxnSpPr>
        <p:spPr>
          <a:xfrm flipV="1">
            <a:off x="2492282" y="2568482"/>
            <a:ext cx="8828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0" idx="5"/>
            <a:endCxn id="12" idx="1"/>
          </p:cNvCxnSpPr>
          <p:nvPr/>
        </p:nvCxnSpPr>
        <p:spPr>
          <a:xfrm>
            <a:off x="4397282" y="1730282"/>
            <a:ext cx="882836" cy="6542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1" idx="7"/>
            <a:endCxn id="12" idx="3"/>
          </p:cNvCxnSpPr>
          <p:nvPr/>
        </p:nvCxnSpPr>
        <p:spPr>
          <a:xfrm flipV="1">
            <a:off x="4397282" y="2492282"/>
            <a:ext cx="882836" cy="78061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1" idx="1"/>
            <a:endCxn id="16" idx="5"/>
          </p:cNvCxnSpPr>
          <p:nvPr/>
        </p:nvCxnSpPr>
        <p:spPr>
          <a:xfrm flipH="1" flipV="1">
            <a:off x="3482882" y="2568482"/>
            <a:ext cx="806636" cy="70441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2568482" y="1676400"/>
            <a:ext cx="172103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13" idx="3"/>
            <a:endCxn id="12" idx="6"/>
          </p:cNvCxnSpPr>
          <p:nvPr/>
        </p:nvCxnSpPr>
        <p:spPr>
          <a:xfrm flipH="1">
            <a:off x="5410200" y="1958882"/>
            <a:ext cx="1012918" cy="4795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15" idx="1"/>
            <a:endCxn id="13" idx="5"/>
          </p:cNvCxnSpPr>
          <p:nvPr/>
        </p:nvCxnSpPr>
        <p:spPr>
          <a:xfrm flipH="1" flipV="1">
            <a:off x="6530882" y="1958882"/>
            <a:ext cx="1035236" cy="4256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14" idx="2"/>
            <a:endCxn id="12" idx="5"/>
          </p:cNvCxnSpPr>
          <p:nvPr/>
        </p:nvCxnSpPr>
        <p:spPr>
          <a:xfrm flipH="1" flipV="1">
            <a:off x="5387882" y="2492282"/>
            <a:ext cx="1089118" cy="5557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14" idx="6"/>
            <a:endCxn id="15" idx="3"/>
          </p:cNvCxnSpPr>
          <p:nvPr/>
        </p:nvCxnSpPr>
        <p:spPr>
          <a:xfrm flipV="1">
            <a:off x="6629400" y="2492282"/>
            <a:ext cx="936718" cy="5557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11" idx="0"/>
            <a:endCxn id="10" idx="4"/>
          </p:cNvCxnSpPr>
          <p:nvPr/>
        </p:nvCxnSpPr>
        <p:spPr>
          <a:xfrm flipV="1">
            <a:off x="4343400" y="1752600"/>
            <a:ext cx="0" cy="149798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 rot="16686468">
            <a:off x="4137280" y="2365110"/>
            <a:ext cx="437629" cy="279410"/>
            <a:chOff x="2933700" y="4038600"/>
            <a:chExt cx="723900" cy="439550"/>
          </a:xfrm>
        </p:grpSpPr>
        <p:sp>
          <p:nvSpPr>
            <p:cNvPr id="92" name="Rectangle 91"/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74" name="Straight Connector 73"/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7" name="Group 166"/>
          <p:cNvGrpSpPr/>
          <p:nvPr/>
        </p:nvGrpSpPr>
        <p:grpSpPr>
          <a:xfrm rot="19378890">
            <a:off x="3693440" y="1941348"/>
            <a:ext cx="437629" cy="279410"/>
            <a:chOff x="2933700" y="4038600"/>
            <a:chExt cx="723900" cy="439550"/>
          </a:xfrm>
        </p:grpSpPr>
        <p:sp>
          <p:nvSpPr>
            <p:cNvPr id="168" name="Rectangle 167"/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9" name="Group 168"/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170" name="Straight Connector 169"/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9" name="Group 178"/>
          <p:cNvGrpSpPr/>
          <p:nvPr/>
        </p:nvGrpSpPr>
        <p:grpSpPr>
          <a:xfrm rot="19378890">
            <a:off x="1868809" y="1903006"/>
            <a:ext cx="437629" cy="279410"/>
            <a:chOff x="2933700" y="4038600"/>
            <a:chExt cx="723900" cy="439550"/>
          </a:xfrm>
        </p:grpSpPr>
        <p:sp>
          <p:nvSpPr>
            <p:cNvPr id="180" name="Rectangle 179"/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1" name="Group 180"/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182" name="Straight Connector 181"/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1" name="Group 190"/>
          <p:cNvGrpSpPr/>
          <p:nvPr/>
        </p:nvGrpSpPr>
        <p:grpSpPr>
          <a:xfrm rot="19378890">
            <a:off x="2722762" y="2741206"/>
            <a:ext cx="437629" cy="279410"/>
            <a:chOff x="2933700" y="4038600"/>
            <a:chExt cx="723900" cy="439550"/>
          </a:xfrm>
        </p:grpSpPr>
        <p:sp>
          <p:nvSpPr>
            <p:cNvPr id="192" name="Rectangle 191"/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3" name="Group 192"/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194" name="Straight Connector 193"/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3" name="Group 202"/>
          <p:cNvGrpSpPr/>
          <p:nvPr/>
        </p:nvGrpSpPr>
        <p:grpSpPr>
          <a:xfrm rot="209594">
            <a:off x="3135665" y="3138018"/>
            <a:ext cx="437629" cy="279410"/>
            <a:chOff x="2933700" y="4038600"/>
            <a:chExt cx="723900" cy="439550"/>
          </a:xfrm>
        </p:grpSpPr>
        <p:sp>
          <p:nvSpPr>
            <p:cNvPr id="204" name="Rectangle 203"/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5" name="Group 204"/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206" name="Straight Connector 205"/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5" name="Group 214"/>
          <p:cNvGrpSpPr/>
          <p:nvPr/>
        </p:nvGrpSpPr>
        <p:grpSpPr>
          <a:xfrm rot="2742835">
            <a:off x="3643190" y="2730306"/>
            <a:ext cx="437629" cy="279410"/>
            <a:chOff x="2933700" y="4038600"/>
            <a:chExt cx="723900" cy="439550"/>
          </a:xfrm>
        </p:grpSpPr>
        <p:sp>
          <p:nvSpPr>
            <p:cNvPr id="216" name="Rectangle 215"/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7" name="Group 216"/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218" name="Straight Connector 217"/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7" name="Group 226"/>
          <p:cNvGrpSpPr/>
          <p:nvPr/>
        </p:nvGrpSpPr>
        <p:grpSpPr>
          <a:xfrm rot="2742835">
            <a:off x="2804990" y="1968306"/>
            <a:ext cx="437629" cy="279410"/>
            <a:chOff x="2933700" y="4038600"/>
            <a:chExt cx="723900" cy="439550"/>
          </a:xfrm>
        </p:grpSpPr>
        <p:sp>
          <p:nvSpPr>
            <p:cNvPr id="228" name="Rectangle 227"/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9" name="Group 228"/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230" name="Straight Connector 229"/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/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9" name="Group 238"/>
          <p:cNvGrpSpPr/>
          <p:nvPr/>
        </p:nvGrpSpPr>
        <p:grpSpPr>
          <a:xfrm rot="3156239">
            <a:off x="1786581" y="2730306"/>
            <a:ext cx="437629" cy="279410"/>
            <a:chOff x="2933700" y="4038600"/>
            <a:chExt cx="723900" cy="439550"/>
          </a:xfrm>
        </p:grpSpPr>
        <p:sp>
          <p:nvSpPr>
            <p:cNvPr id="240" name="Rectangle 239"/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1" name="Group 240"/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242" name="Straight Connector 241"/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1" name="Group 250"/>
          <p:cNvGrpSpPr/>
          <p:nvPr/>
        </p:nvGrpSpPr>
        <p:grpSpPr>
          <a:xfrm rot="209594">
            <a:off x="3208506" y="1537073"/>
            <a:ext cx="437629" cy="279410"/>
            <a:chOff x="2933700" y="4038600"/>
            <a:chExt cx="723900" cy="439550"/>
          </a:xfrm>
        </p:grpSpPr>
        <p:sp>
          <p:nvSpPr>
            <p:cNvPr id="252" name="Rectangle 251"/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3" name="Group 252"/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254" name="Straight Connector 253"/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/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/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/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/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3" name="Group 262"/>
          <p:cNvGrpSpPr/>
          <p:nvPr/>
        </p:nvGrpSpPr>
        <p:grpSpPr>
          <a:xfrm rot="19378890">
            <a:off x="4688209" y="2665006"/>
            <a:ext cx="437629" cy="279410"/>
            <a:chOff x="2933700" y="4038600"/>
            <a:chExt cx="723900" cy="439550"/>
          </a:xfrm>
        </p:grpSpPr>
        <p:sp>
          <p:nvSpPr>
            <p:cNvPr id="264" name="Rectangle 263"/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5" name="Group 264"/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266" name="Straight Connector 265"/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/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/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5" name="Group 274"/>
          <p:cNvGrpSpPr/>
          <p:nvPr/>
        </p:nvGrpSpPr>
        <p:grpSpPr>
          <a:xfrm rot="2378188">
            <a:off x="4687016" y="1936268"/>
            <a:ext cx="437629" cy="279410"/>
            <a:chOff x="2933700" y="4038600"/>
            <a:chExt cx="723900" cy="439550"/>
          </a:xfrm>
        </p:grpSpPr>
        <p:sp>
          <p:nvSpPr>
            <p:cNvPr id="276" name="Rectangle 275"/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7" name="Group 276"/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278" name="Straight Connector 277"/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/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/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/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/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7" name="Group 286"/>
          <p:cNvGrpSpPr/>
          <p:nvPr/>
        </p:nvGrpSpPr>
        <p:grpSpPr>
          <a:xfrm rot="1831540">
            <a:off x="6838755" y="1996779"/>
            <a:ext cx="437629" cy="279410"/>
            <a:chOff x="2933700" y="4038600"/>
            <a:chExt cx="723900" cy="439550"/>
          </a:xfrm>
        </p:grpSpPr>
        <p:sp>
          <p:nvSpPr>
            <p:cNvPr id="288" name="Rectangle 287"/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9" name="Group 288"/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290" name="Straight Connector 289"/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/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/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/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9" name="Group 298"/>
          <p:cNvGrpSpPr/>
          <p:nvPr/>
        </p:nvGrpSpPr>
        <p:grpSpPr>
          <a:xfrm rot="20558223">
            <a:off x="5696004" y="2040134"/>
            <a:ext cx="437629" cy="279410"/>
            <a:chOff x="2933700" y="4038600"/>
            <a:chExt cx="723900" cy="439550"/>
          </a:xfrm>
        </p:grpSpPr>
        <p:sp>
          <p:nvSpPr>
            <p:cNvPr id="300" name="Rectangle 299"/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1" name="Group 300"/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302" name="Straight Connector 301"/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/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/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/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/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/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/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/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1" name="Group 310"/>
          <p:cNvGrpSpPr/>
          <p:nvPr/>
        </p:nvGrpSpPr>
        <p:grpSpPr>
          <a:xfrm rot="20081023">
            <a:off x="6813521" y="2633456"/>
            <a:ext cx="437629" cy="279410"/>
            <a:chOff x="2933700" y="4038600"/>
            <a:chExt cx="723900" cy="439550"/>
          </a:xfrm>
        </p:grpSpPr>
        <p:sp>
          <p:nvSpPr>
            <p:cNvPr id="312" name="Rectangle 311"/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3" name="Group 312"/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314" name="Straight Connector 313"/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/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/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/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/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/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/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3" name="Group 322"/>
          <p:cNvGrpSpPr/>
          <p:nvPr/>
        </p:nvGrpSpPr>
        <p:grpSpPr>
          <a:xfrm rot="2105834">
            <a:off x="5755633" y="2606379"/>
            <a:ext cx="437629" cy="279410"/>
            <a:chOff x="2933700" y="4038600"/>
            <a:chExt cx="723900" cy="439550"/>
          </a:xfrm>
        </p:grpSpPr>
        <p:sp>
          <p:nvSpPr>
            <p:cNvPr id="324" name="Rectangle 323"/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5" name="Group 324"/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326" name="Straight Connector 325"/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/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/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/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/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/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/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/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5" name="Group 334"/>
          <p:cNvGrpSpPr/>
          <p:nvPr/>
        </p:nvGrpSpPr>
        <p:grpSpPr>
          <a:xfrm>
            <a:off x="1213556" y="1307068"/>
            <a:ext cx="6799500" cy="2198132"/>
            <a:chOff x="1213556" y="1307068"/>
            <a:chExt cx="6799500" cy="2198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6" name="TextBox 335"/>
                <p:cNvSpPr txBox="1"/>
                <p:nvPr/>
              </p:nvSpPr>
              <p:spPr>
                <a:xfrm>
                  <a:off x="1213556" y="2297668"/>
                  <a:ext cx="37542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𝒗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336" name="TextBox 3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3556" y="2297668"/>
                  <a:ext cx="375424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t="-8197" r="-20968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7" name="TextBox 336"/>
                <p:cNvSpPr txBox="1"/>
                <p:nvPr/>
              </p:nvSpPr>
              <p:spPr>
                <a:xfrm>
                  <a:off x="4958576" y="2221468"/>
                  <a:ext cx="3866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𝒖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337" name="TextBox 3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8576" y="2221468"/>
                  <a:ext cx="386644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t="-8197" r="-20313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8" name="TextBox 337"/>
                <p:cNvSpPr txBox="1"/>
                <p:nvPr/>
              </p:nvSpPr>
              <p:spPr>
                <a:xfrm>
                  <a:off x="2057400" y="1447800"/>
                  <a:ext cx="3770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𝒃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338" name="TextBox 3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400" y="1447800"/>
                  <a:ext cx="377026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t="-8333" r="-22951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9" name="TextBox 338"/>
                <p:cNvSpPr txBox="1"/>
                <p:nvPr/>
              </p:nvSpPr>
              <p:spPr>
                <a:xfrm>
                  <a:off x="1981200" y="3124200"/>
                  <a:ext cx="3802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𝒂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339" name="TextBox 3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1200" y="3124200"/>
                  <a:ext cx="380232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t="-8333" r="-20968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0" name="TextBox 339"/>
                <p:cNvSpPr txBox="1"/>
                <p:nvPr/>
              </p:nvSpPr>
              <p:spPr>
                <a:xfrm>
                  <a:off x="2972568" y="2286000"/>
                  <a:ext cx="3706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𝒙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340" name="TextBox 3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2568" y="2286000"/>
                  <a:ext cx="370614" cy="369332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t="-8197" r="-23333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1" name="TextBox 340"/>
                <p:cNvSpPr txBox="1"/>
                <p:nvPr/>
              </p:nvSpPr>
              <p:spPr>
                <a:xfrm>
                  <a:off x="3972786" y="1307068"/>
                  <a:ext cx="3754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𝒚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341" name="TextBox 3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2786" y="1307068"/>
                  <a:ext cx="375423" cy="369332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t="-8197" r="-21311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2" name="TextBox 341"/>
                <p:cNvSpPr txBox="1"/>
                <p:nvPr/>
              </p:nvSpPr>
              <p:spPr>
                <a:xfrm>
                  <a:off x="4425177" y="3135868"/>
                  <a:ext cx="3561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𝒛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342" name="TextBox 3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5177" y="3135868"/>
                  <a:ext cx="356187" cy="369332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t="-8197" r="-22414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3" name="TextBox 342"/>
                <p:cNvSpPr txBox="1"/>
                <p:nvPr/>
              </p:nvSpPr>
              <p:spPr>
                <a:xfrm>
                  <a:off x="6553200" y="1676400"/>
                  <a:ext cx="3545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𝒄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343" name="TextBox 3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3200" y="1676400"/>
                  <a:ext cx="354584" cy="369332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t="-8197" r="-22414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4" name="TextBox 343"/>
                <p:cNvSpPr txBox="1"/>
                <p:nvPr/>
              </p:nvSpPr>
              <p:spPr>
                <a:xfrm>
                  <a:off x="6629400" y="2831068"/>
                  <a:ext cx="3866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𝒅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344" name="TextBox 3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9400" y="2831068"/>
                  <a:ext cx="386644" cy="369332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 t="-8197" r="-20635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5" name="TextBox 344"/>
                <p:cNvSpPr txBox="1"/>
                <p:nvPr/>
              </p:nvSpPr>
              <p:spPr>
                <a:xfrm>
                  <a:off x="7620000" y="2297668"/>
                  <a:ext cx="3930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𝒈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345" name="TextBox 3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0000" y="2297668"/>
                  <a:ext cx="393056" cy="369332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 t="-8197" r="-20313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Oval 2"/>
          <p:cNvSpPr/>
          <p:nvPr/>
        </p:nvSpPr>
        <p:spPr>
          <a:xfrm>
            <a:off x="3694582" y="5424992"/>
            <a:ext cx="420218" cy="69746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276B3E-93D7-5C42-743C-F7DD14433D74}"/>
                  </a:ext>
                </a:extLst>
              </p:cNvPr>
              <p:cNvSpPr txBox="1"/>
              <p:nvPr/>
            </p:nvSpPr>
            <p:spPr>
              <a:xfrm>
                <a:off x="6553200" y="4038600"/>
                <a:ext cx="688009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𝑲𝑪𝑳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276B3E-93D7-5C42-743C-F7DD14433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0" y="4038600"/>
                <a:ext cx="68800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143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3" grpId="0" uiExpand="1" animBg="1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882F8-DDC3-90F2-0E68-9DB016F0A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itle 24">
                <a:extLst>
                  <a:ext uri="{FF2B5EF4-FFF2-40B4-BE49-F238E27FC236}">
                    <a16:creationId xmlns:a16="http://schemas.microsoft.com/office/drawing/2014/main" id="{0FF614C8-C024-AEB0-AF0A-67FAAA9EA5C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3200" b="1" dirty="0"/>
                  <a:t>Expressing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latin typeface="Cambria Math"/>
                          </a:rPr>
                          <m:t>𝑯</m:t>
                        </m:r>
                      </m:e>
                      <m:sub>
                        <m:r>
                          <a:rPr lang="en-US" sz="3200" b="1" i="1">
                            <a:latin typeface="Cambria Math"/>
                          </a:rPr>
                          <m:t>𝒙𝒗</m:t>
                        </m:r>
                      </m:sub>
                    </m:sSub>
                  </m:oMath>
                </a14:m>
                <a:r>
                  <a:rPr lang="en-US" sz="3200" dirty="0"/>
                  <a:t> </a:t>
                </a:r>
                <a:r>
                  <a:rPr lang="en-US" sz="3200" b="1" dirty="0"/>
                  <a:t>through a circuit</a:t>
                </a:r>
                <a:endParaRPr lang="en-US" sz="3200" dirty="0"/>
              </a:p>
            </p:txBody>
          </p:sp>
        </mc:Choice>
        <mc:Fallback xmlns="">
          <p:sp>
            <p:nvSpPr>
              <p:cNvPr id="25" name="Title 2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6DF241F-8C82-6392-7BB0-F52BCCCFAA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32318"/>
                <a:ext cx="8229600" cy="3025682"/>
              </a:xfrm>
            </p:spPr>
            <p:txBody>
              <a:bodyPr>
                <a:normAutofit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/>
                          </a:rPr>
                          <m:t>𝑰</m:t>
                        </m:r>
                      </m:e>
                      <m:sub>
                        <m:r>
                          <a:rPr lang="en-US" sz="1800" b="1" i="1">
                            <a:latin typeface="Cambria Math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n-US" sz="1800" dirty="0"/>
                  <a:t> be the current injected into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/>
                      </a:rPr>
                      <m:t>𝒙</m:t>
                    </m:r>
                  </m:oMath>
                </a14:m>
                <a:r>
                  <a:rPr lang="en-US" sz="1800" dirty="0"/>
                  <a:t> from outside.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IN" sz="1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IN" sz="1800" b="1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1" i="1">
                              <a:latin typeface="Cambria Math"/>
                            </a:rPr>
                            <m:t>𝒚</m:t>
                          </m:r>
                          <m:r>
                            <a:rPr lang="en-US" sz="1800" b="1" i="1">
                              <a:latin typeface="Cambria Math"/>
                            </a:rPr>
                            <m:t>∈</m:t>
                          </m:r>
                          <m:r>
                            <a:rPr lang="en-US" sz="1800" b="1" i="1">
                              <a:latin typeface="Cambria Math"/>
                            </a:rPr>
                            <m:t>𝑵</m:t>
                          </m:r>
                          <m:r>
                            <a:rPr lang="en-US" sz="1800" b="1" i="1">
                              <a:latin typeface="Cambria Math"/>
                            </a:rPr>
                            <m:t>(</m:t>
                          </m:r>
                          <m:r>
                            <a:rPr lang="en-US" sz="1800" b="1" i="1">
                              <a:latin typeface="Cambria Math"/>
                            </a:rPr>
                            <m:t>𝒙</m:t>
                          </m:r>
                          <m:r>
                            <a:rPr lang="en-US" sz="1800" b="1" i="1">
                              <a:latin typeface="Cambria Math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8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1" i="1">
                                  <a:latin typeface="Cambria Math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1800" b="1" i="1">
                                  <a:latin typeface="Cambria Math"/>
                                </a:rPr>
                                <m:t>𝒚𝒗</m:t>
                              </m:r>
                            </m:sub>
                          </m:sSub>
                          <m:r>
                            <a:rPr lang="en-IN" sz="1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latin typeface="Cambria Math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1800" b="1" i="1">
                                  <a:latin typeface="Cambria Math"/>
                                </a:rPr>
                                <m:t>𝒙𝒗</m:t>
                              </m:r>
                            </m:sub>
                          </m:sSub>
                          <m:r>
                            <a:rPr lang="en-IN" sz="18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IN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8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1800" b="1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/>
                            </a:rPr>
                            <m:t>𝑽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/>
                            </a:rPr>
                            <m:t>𝒙</m:t>
                          </m:r>
                          <m:r>
                            <a:rPr lang="en-US" sz="1800" b="1" i="1">
                              <a:latin typeface="Cambria Math"/>
                            </a:rPr>
                            <m:t>𝒗</m:t>
                          </m:r>
                        </m:sub>
                      </m:sSub>
                      <m:r>
                        <a:rPr lang="en-US" sz="1800" b="1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latin typeface="Cambria Math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1800" b="1" i="1">
                                  <a:latin typeface="Cambria Math"/>
                                </a:rPr>
                                <m:t>𝒙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/>
                            </a:rPr>
                            <m:t>deg</m:t>
                          </m:r>
                          <m:r>
                            <a:rPr lang="en-US" sz="1800" b="1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/>
                            </a:rPr>
                            <m:t>𝒙</m:t>
                          </m:r>
                          <m:r>
                            <a:rPr lang="en-US" sz="1800" b="1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  <m:r>
                        <a:rPr lang="en-US" sz="1800" b="1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lang="en-US" sz="1800" b="1" i="1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latin typeface="Cambria Math"/>
                            </a:rPr>
                            <m:t>deg</m:t>
                          </m:r>
                          <m:r>
                            <a:rPr lang="en-US" sz="1800" b="1" i="1">
                              <a:latin typeface="Cambria Math"/>
                            </a:rPr>
                            <m:t>(</m:t>
                          </m:r>
                          <m:r>
                            <a:rPr lang="en-US" sz="1800" b="1" i="1">
                              <a:latin typeface="Cambria Math"/>
                            </a:rPr>
                            <m:t>𝒙</m:t>
                          </m:r>
                          <m:r>
                            <a:rPr lang="en-US" sz="1800" b="1" i="1">
                              <a:latin typeface="Cambria Math"/>
                            </a:rPr>
                            <m:t>) 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1" i="1">
                              <a:latin typeface="Cambria Math"/>
                            </a:rPr>
                            <m:t>𝒚</m:t>
                          </m:r>
                          <m:r>
                            <a:rPr lang="en-US" sz="1800" b="1" i="1">
                              <a:latin typeface="Cambria Math"/>
                            </a:rPr>
                            <m:t>∈</m:t>
                          </m:r>
                          <m:r>
                            <a:rPr lang="en-US" sz="1800" b="1" i="1">
                              <a:latin typeface="Cambria Math"/>
                            </a:rPr>
                            <m:t>𝑵</m:t>
                          </m:r>
                          <m:r>
                            <a:rPr lang="en-US" sz="1800" b="1" i="1">
                              <a:latin typeface="Cambria Math"/>
                            </a:rPr>
                            <m:t>(</m:t>
                          </m:r>
                          <m:r>
                            <a:rPr lang="en-US" sz="1800" b="1" i="1">
                              <a:latin typeface="Cambria Math"/>
                            </a:rPr>
                            <m:t>𝒙</m:t>
                          </m:r>
                          <m:r>
                            <a:rPr lang="en-US" sz="1800" b="1" i="1">
                              <a:latin typeface="Cambria Math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latin typeface="Cambria Math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1800" b="1" i="1">
                                  <a:latin typeface="Cambria Math"/>
                                </a:rPr>
                                <m:t>𝒚𝒗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80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/>
                            </a:rPr>
                            <m:t>𝑽</m:t>
                          </m:r>
                        </m:e>
                        <m:sub>
                          <m:r>
                            <a:rPr lang="en-US" sz="1800" b="1" i="1">
                              <a:latin typeface="Cambria Math"/>
                            </a:rPr>
                            <m:t>𝒙𝒗</m:t>
                          </m:r>
                        </m:sub>
                      </m:sSub>
                      <m:r>
                        <a:rPr lang="en-US" sz="1800" b="1" i="1">
                          <a:latin typeface="Cambria Math"/>
                        </a:rPr>
                        <m:t>=</m:t>
                      </m:r>
                      <m:r>
                        <a:rPr lang="en-IN" sz="18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800" b="1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lang="en-US" sz="1800" b="1" i="1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latin typeface="Cambria Math"/>
                            </a:rPr>
                            <m:t>deg</m:t>
                          </m:r>
                          <m:r>
                            <a:rPr lang="en-US" sz="1800" b="1" i="1">
                              <a:latin typeface="Cambria Math"/>
                            </a:rPr>
                            <m:t>(</m:t>
                          </m:r>
                          <m:r>
                            <a:rPr lang="en-US" sz="1800" b="1" i="1">
                              <a:latin typeface="Cambria Math"/>
                            </a:rPr>
                            <m:t>𝒙</m:t>
                          </m:r>
                          <m:r>
                            <a:rPr lang="en-US" sz="1800" b="1" i="1">
                              <a:latin typeface="Cambria Math"/>
                            </a:rPr>
                            <m:t>) 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1" i="1">
                              <a:latin typeface="Cambria Math"/>
                            </a:rPr>
                            <m:t>𝒚</m:t>
                          </m:r>
                          <m:r>
                            <a:rPr lang="en-US" sz="1800" b="1" i="1">
                              <a:latin typeface="Cambria Math"/>
                            </a:rPr>
                            <m:t>∈</m:t>
                          </m:r>
                          <m:r>
                            <a:rPr lang="en-US" sz="1800" b="1" i="1">
                              <a:latin typeface="Cambria Math"/>
                            </a:rPr>
                            <m:t>𝑵</m:t>
                          </m:r>
                          <m:r>
                            <a:rPr lang="en-US" sz="1800" b="1" i="1">
                              <a:latin typeface="Cambria Math"/>
                            </a:rPr>
                            <m:t>(</m:t>
                          </m:r>
                          <m:r>
                            <a:rPr lang="en-US" sz="1800" b="1" i="1">
                              <a:latin typeface="Cambria Math"/>
                            </a:rPr>
                            <m:t>𝒙</m:t>
                          </m:r>
                          <m:r>
                            <a:rPr lang="en-US" sz="1800" b="1" i="1">
                              <a:latin typeface="Cambria Math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latin typeface="Cambria Math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1800" b="1" i="1">
                                  <a:latin typeface="Cambria Math"/>
                                </a:rPr>
                                <m:t>𝒚𝒗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6DF241F-8C82-6392-7BB0-F52BCCCFAA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32318"/>
                <a:ext cx="8229600" cy="3025682"/>
              </a:xfrm>
              <a:blipFill>
                <a:blip r:embed="rId3"/>
                <a:stretch>
                  <a:fillRect l="-593" t="-121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CBD8-EA7D-3570-F270-CC448EE4A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2E9ED8-BBDD-47A1-9C62-8C7F2ACFBD7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537FF4F-909F-613D-1002-33F8B87246D7}"/>
              </a:ext>
            </a:extLst>
          </p:cNvPr>
          <p:cNvSpPr/>
          <p:nvPr/>
        </p:nvSpPr>
        <p:spPr>
          <a:xfrm>
            <a:off x="1524000" y="2438400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11B36CF-DC6C-35AB-543F-637E796ECAC5}"/>
              </a:ext>
            </a:extLst>
          </p:cNvPr>
          <p:cNvSpPr/>
          <p:nvPr/>
        </p:nvSpPr>
        <p:spPr>
          <a:xfrm>
            <a:off x="2362200" y="3276600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009582-32FF-3734-F75F-2230D001B1A4}"/>
              </a:ext>
            </a:extLst>
          </p:cNvPr>
          <p:cNvSpPr/>
          <p:nvPr/>
        </p:nvSpPr>
        <p:spPr>
          <a:xfrm>
            <a:off x="2438400" y="1600200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4EA439D-5310-383B-7240-634D87B16A8C}"/>
              </a:ext>
            </a:extLst>
          </p:cNvPr>
          <p:cNvSpPr/>
          <p:nvPr/>
        </p:nvSpPr>
        <p:spPr>
          <a:xfrm>
            <a:off x="4267200" y="1600200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853D6B-7117-69BB-DB3E-4970B4398751}"/>
              </a:ext>
            </a:extLst>
          </p:cNvPr>
          <p:cNvSpPr/>
          <p:nvPr/>
        </p:nvSpPr>
        <p:spPr>
          <a:xfrm>
            <a:off x="4267200" y="3250580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19EA54F-EAAF-8D8D-BD4C-C1EB6E5820C0}"/>
              </a:ext>
            </a:extLst>
          </p:cNvPr>
          <p:cNvSpPr/>
          <p:nvPr/>
        </p:nvSpPr>
        <p:spPr>
          <a:xfrm>
            <a:off x="5257800" y="2362200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9E8347C-9649-6DDA-7DF0-658633D47962}"/>
              </a:ext>
            </a:extLst>
          </p:cNvPr>
          <p:cNvSpPr/>
          <p:nvPr/>
        </p:nvSpPr>
        <p:spPr>
          <a:xfrm>
            <a:off x="6400800" y="1828800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CA0227-888A-001C-F86C-85EC088F4DE2}"/>
              </a:ext>
            </a:extLst>
          </p:cNvPr>
          <p:cNvSpPr/>
          <p:nvPr/>
        </p:nvSpPr>
        <p:spPr>
          <a:xfrm>
            <a:off x="6477000" y="2971800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B16D52F-224C-C285-8113-EB5DF39A92D3}"/>
              </a:ext>
            </a:extLst>
          </p:cNvPr>
          <p:cNvSpPr/>
          <p:nvPr/>
        </p:nvSpPr>
        <p:spPr>
          <a:xfrm>
            <a:off x="7543800" y="2362200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37FDFEB-C7B0-7DF4-2FE6-9FDA9484383A}"/>
              </a:ext>
            </a:extLst>
          </p:cNvPr>
          <p:cNvSpPr/>
          <p:nvPr/>
        </p:nvSpPr>
        <p:spPr>
          <a:xfrm>
            <a:off x="3352800" y="2438400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86115DC-A15A-AE1B-4594-27C7B7FBBFCF}"/>
              </a:ext>
            </a:extLst>
          </p:cNvPr>
          <p:cNvCxnSpPr>
            <a:stCxn id="7" idx="5"/>
            <a:endCxn id="8" idx="1"/>
          </p:cNvCxnSpPr>
          <p:nvPr/>
        </p:nvCxnSpPr>
        <p:spPr>
          <a:xfrm>
            <a:off x="1654082" y="2568482"/>
            <a:ext cx="7304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06856C4-2462-08AB-65B2-E94CD96CE509}"/>
              </a:ext>
            </a:extLst>
          </p:cNvPr>
          <p:cNvCxnSpPr>
            <a:stCxn id="7" idx="7"/>
            <a:endCxn id="9" idx="3"/>
          </p:cNvCxnSpPr>
          <p:nvPr/>
        </p:nvCxnSpPr>
        <p:spPr>
          <a:xfrm flipV="1">
            <a:off x="1654082" y="1730282"/>
            <a:ext cx="8066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305B183-7ACD-B79A-C556-987316BFA064}"/>
              </a:ext>
            </a:extLst>
          </p:cNvPr>
          <p:cNvCxnSpPr>
            <a:stCxn id="16" idx="1"/>
            <a:endCxn id="9" idx="5"/>
          </p:cNvCxnSpPr>
          <p:nvPr/>
        </p:nvCxnSpPr>
        <p:spPr>
          <a:xfrm flipH="1" flipV="1">
            <a:off x="2568482" y="1730282"/>
            <a:ext cx="8066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16674DC-676F-8C79-7A5B-3E09FBFB55BD}"/>
              </a:ext>
            </a:extLst>
          </p:cNvPr>
          <p:cNvCxnSpPr>
            <a:stCxn id="16" idx="7"/>
            <a:endCxn id="10" idx="3"/>
          </p:cNvCxnSpPr>
          <p:nvPr/>
        </p:nvCxnSpPr>
        <p:spPr>
          <a:xfrm flipV="1">
            <a:off x="3482882" y="1730282"/>
            <a:ext cx="8066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E19ECF8-A366-8BF6-DA43-703B282D25A5}"/>
              </a:ext>
            </a:extLst>
          </p:cNvPr>
          <p:cNvCxnSpPr>
            <a:stCxn id="8" idx="7"/>
            <a:endCxn id="11" idx="2"/>
          </p:cNvCxnSpPr>
          <p:nvPr/>
        </p:nvCxnSpPr>
        <p:spPr>
          <a:xfrm>
            <a:off x="2492282" y="3298918"/>
            <a:ext cx="1774918" cy="2786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770A25F-2F7F-3991-81BC-E829A7BCB909}"/>
              </a:ext>
            </a:extLst>
          </p:cNvPr>
          <p:cNvCxnSpPr>
            <a:stCxn id="8" idx="7"/>
            <a:endCxn id="16" idx="3"/>
          </p:cNvCxnSpPr>
          <p:nvPr/>
        </p:nvCxnSpPr>
        <p:spPr>
          <a:xfrm flipV="1">
            <a:off x="2492282" y="2568482"/>
            <a:ext cx="882836" cy="7304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F9CA0D9-04E2-7DD4-0600-8072A66FDFFF}"/>
              </a:ext>
            </a:extLst>
          </p:cNvPr>
          <p:cNvCxnSpPr>
            <a:stCxn id="10" idx="5"/>
            <a:endCxn id="12" idx="1"/>
          </p:cNvCxnSpPr>
          <p:nvPr/>
        </p:nvCxnSpPr>
        <p:spPr>
          <a:xfrm>
            <a:off x="4397282" y="1730282"/>
            <a:ext cx="882836" cy="6542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65E7C2E-EBA4-8B4D-F159-7577EB1950CA}"/>
              </a:ext>
            </a:extLst>
          </p:cNvPr>
          <p:cNvCxnSpPr>
            <a:stCxn id="11" idx="7"/>
            <a:endCxn id="12" idx="3"/>
          </p:cNvCxnSpPr>
          <p:nvPr/>
        </p:nvCxnSpPr>
        <p:spPr>
          <a:xfrm flipV="1">
            <a:off x="4397282" y="2492282"/>
            <a:ext cx="882836" cy="78061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ACFE1F8-EBB8-8311-9CB8-3516F731AF83}"/>
              </a:ext>
            </a:extLst>
          </p:cNvPr>
          <p:cNvCxnSpPr>
            <a:stCxn id="11" idx="1"/>
            <a:endCxn id="16" idx="5"/>
          </p:cNvCxnSpPr>
          <p:nvPr/>
        </p:nvCxnSpPr>
        <p:spPr>
          <a:xfrm flipH="1" flipV="1">
            <a:off x="3482882" y="2568482"/>
            <a:ext cx="806636" cy="70441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7EDF986-FAB7-2ECF-2D3D-CC6B153D10A2}"/>
              </a:ext>
            </a:extLst>
          </p:cNvPr>
          <p:cNvCxnSpPr/>
          <p:nvPr/>
        </p:nvCxnSpPr>
        <p:spPr>
          <a:xfrm flipH="1">
            <a:off x="2568482" y="1676400"/>
            <a:ext cx="172103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175EF2F-9E42-9CE0-035D-784E79C6B7D3}"/>
              </a:ext>
            </a:extLst>
          </p:cNvPr>
          <p:cNvCxnSpPr>
            <a:stCxn id="13" idx="3"/>
            <a:endCxn id="12" idx="6"/>
          </p:cNvCxnSpPr>
          <p:nvPr/>
        </p:nvCxnSpPr>
        <p:spPr>
          <a:xfrm flipH="1">
            <a:off x="5410200" y="1958882"/>
            <a:ext cx="1012918" cy="4795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D460940-7B6C-B245-03D5-67960C250A8A}"/>
              </a:ext>
            </a:extLst>
          </p:cNvPr>
          <p:cNvCxnSpPr>
            <a:stCxn id="15" idx="1"/>
            <a:endCxn id="13" idx="5"/>
          </p:cNvCxnSpPr>
          <p:nvPr/>
        </p:nvCxnSpPr>
        <p:spPr>
          <a:xfrm flipH="1" flipV="1">
            <a:off x="6530882" y="1958882"/>
            <a:ext cx="1035236" cy="4256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5EA0488-6BD3-D03F-0E65-6CC0391D033A}"/>
              </a:ext>
            </a:extLst>
          </p:cNvPr>
          <p:cNvCxnSpPr>
            <a:stCxn id="14" idx="2"/>
            <a:endCxn id="12" idx="5"/>
          </p:cNvCxnSpPr>
          <p:nvPr/>
        </p:nvCxnSpPr>
        <p:spPr>
          <a:xfrm flipH="1" flipV="1">
            <a:off x="5387882" y="2492282"/>
            <a:ext cx="1089118" cy="5557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7898E30-20C8-2AAF-4230-E0CCA9D867A7}"/>
              </a:ext>
            </a:extLst>
          </p:cNvPr>
          <p:cNvCxnSpPr>
            <a:stCxn id="14" idx="6"/>
            <a:endCxn id="15" idx="3"/>
          </p:cNvCxnSpPr>
          <p:nvPr/>
        </p:nvCxnSpPr>
        <p:spPr>
          <a:xfrm flipV="1">
            <a:off x="6629400" y="2492282"/>
            <a:ext cx="936718" cy="5557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F65757D-A070-1D3E-05F3-6A7F9DC995AE}"/>
              </a:ext>
            </a:extLst>
          </p:cNvPr>
          <p:cNvCxnSpPr>
            <a:stCxn id="11" idx="0"/>
            <a:endCxn id="10" idx="4"/>
          </p:cNvCxnSpPr>
          <p:nvPr/>
        </p:nvCxnSpPr>
        <p:spPr>
          <a:xfrm flipV="1">
            <a:off x="4343400" y="1752600"/>
            <a:ext cx="0" cy="149798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A87A230-313D-6919-D1B4-3CF8DD57B907}"/>
              </a:ext>
            </a:extLst>
          </p:cNvPr>
          <p:cNvGrpSpPr/>
          <p:nvPr/>
        </p:nvGrpSpPr>
        <p:grpSpPr>
          <a:xfrm rot="16686468">
            <a:off x="4137280" y="2365110"/>
            <a:ext cx="437629" cy="279410"/>
            <a:chOff x="2933700" y="4038600"/>
            <a:chExt cx="723900" cy="439550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AD1E878-63D4-3770-5827-9E0BB2456962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DD462AE6-1C9B-A847-A869-C04A75AD4F10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9CADC20E-9D7D-C382-6738-17D6765F6F6E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325D0B3A-5AEC-1621-24CA-9EB16DDC67D0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05F8EB8F-D965-3E83-E476-6103B8D3D14B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C8F656BC-D4F3-9536-CA0D-5E2E5A691608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C15EABF-F5CB-A372-F11E-E7C9FAA08148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C8D3F954-F59E-7B4C-85C4-A9AB0473787A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B221EB7-A9A7-D768-1475-D7BC4D2C582F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599DE051-4323-A74A-B9E2-DF634C079840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8B6F573-3ED2-3A80-FB06-4A923AEACDFF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E3A2AC8C-8D07-4AA5-BCCD-2DE3AB4DCE31}"/>
              </a:ext>
            </a:extLst>
          </p:cNvPr>
          <p:cNvGrpSpPr/>
          <p:nvPr/>
        </p:nvGrpSpPr>
        <p:grpSpPr>
          <a:xfrm rot="19378890">
            <a:off x="3693440" y="1941348"/>
            <a:ext cx="437629" cy="279410"/>
            <a:chOff x="2933700" y="4038600"/>
            <a:chExt cx="723900" cy="439550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50D8A949-C9DE-215E-9F63-41A54A1D8542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522DE4F8-D1E2-F7A2-30D1-94BB1ACC017A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48682038-F271-B4FB-A2E0-AEFDE7B45728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F0BBC156-FAD8-9326-565F-34A7483D196A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5D4115E8-2FF5-D0B0-1A9E-523C683027B9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FAA61C5F-3198-935C-5F88-1126A0B6247A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2355FC6F-74EB-A1D8-507F-F8748F03FB83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9D8FD2D7-9C7B-30B1-2243-A17E4BB75AFF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D59AE71E-2C39-0537-1C1D-B519CFA2D03B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8AAE320C-3A4F-4237-B5E0-012E101F00C2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2917CBA8-0542-2212-BBCE-302AB4C12E68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AED3B816-42D6-3D2D-3823-2A42EEEF55E2}"/>
              </a:ext>
            </a:extLst>
          </p:cNvPr>
          <p:cNvGrpSpPr/>
          <p:nvPr/>
        </p:nvGrpSpPr>
        <p:grpSpPr>
          <a:xfrm rot="19378890">
            <a:off x="1868809" y="1903006"/>
            <a:ext cx="437629" cy="279410"/>
            <a:chOff x="2933700" y="4038600"/>
            <a:chExt cx="723900" cy="439550"/>
          </a:xfrm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6D6A7D5C-0C4A-B0E8-12EC-C49D0B4E8AB2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FBBA056F-6B2A-16E4-6C80-B74EA1A3FB0C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A21AFF40-DC52-5DC1-FDDC-58ED0259EE06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F829C84B-FC03-B71A-7960-D42E45276E47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70B68564-6F3D-9571-0DBB-E4CE2565FB51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F0289079-BDEF-0415-2F79-2A2B263C9339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BCCE3DA7-B876-61AE-EC98-FCA03EB1C366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5D05A6E6-9A45-3CCB-B7BA-8948A5E55E2E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066291FA-5633-EDDE-997A-0AF8CF63AF2A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F58A94DF-6B15-0619-6953-B35EACE503DC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E9B86436-9E84-3921-DD52-1FCF24C1F364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18F9CA0E-D448-22DE-58C9-C51586BF9DC3}"/>
              </a:ext>
            </a:extLst>
          </p:cNvPr>
          <p:cNvGrpSpPr/>
          <p:nvPr/>
        </p:nvGrpSpPr>
        <p:grpSpPr>
          <a:xfrm rot="19378890">
            <a:off x="2722762" y="2741206"/>
            <a:ext cx="437629" cy="279410"/>
            <a:chOff x="2933700" y="4038600"/>
            <a:chExt cx="723900" cy="439550"/>
          </a:xfrm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7B3716FC-3FD6-9B41-42C7-27D20D8F0708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9448F871-5CE8-DD7D-D0D7-8BF30A0D3ACE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9CCDA344-4786-CC39-1DF4-D6366B0ED3C2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F267D9C1-B6AD-269F-15BB-0927A4DE19F1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7E8182CB-D4E8-DE50-55A9-0065E1617CAC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648AAACA-7269-A67C-4261-A84E9131D61E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BB48F7E0-C3C4-4C2D-DD52-249F2CFF57CF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0E420C92-7A6F-FB1F-359B-8FA8041E4454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74CF21F6-99DD-592C-D9F7-F2F6A0E72C49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55E67D81-A8BD-D45C-9E48-8F652A873D9B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632277D1-B8E6-11E1-8E98-C9FB2113C4F7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BFD84F8C-2F1E-8E9F-084B-87AFBE8A7973}"/>
              </a:ext>
            </a:extLst>
          </p:cNvPr>
          <p:cNvGrpSpPr/>
          <p:nvPr/>
        </p:nvGrpSpPr>
        <p:grpSpPr>
          <a:xfrm rot="209594">
            <a:off x="3135665" y="3138018"/>
            <a:ext cx="437629" cy="279410"/>
            <a:chOff x="2933700" y="4038600"/>
            <a:chExt cx="723900" cy="439550"/>
          </a:xfrm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6B73ACBB-50B1-6CB1-4626-1812308F39BF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AB824D7C-AB6D-98ED-543C-AB46F0616CF4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41CA3DD8-B089-61F8-9455-6AE49963D536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3CE0C0D4-3B7F-F8D8-8129-2ED597CC5E93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F8CBFDF8-0F3A-CFA0-5EC1-B635C632402C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69BF285E-B7F8-4974-C601-3EBE1542B98E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3D38F902-E85D-0E9A-C68E-17549E55E4CE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6A0F776A-5B2E-F4B7-39D8-1F141CC2CB40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F09B4FAF-3E37-5023-7D51-7D7E710370E5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46445A06-C9A5-C329-5C5A-0F90C7C7B21C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64576D13-E94E-7550-8E85-FC2A0BD0575D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08DC6E99-DFDB-6FBF-00FB-B981AA0FCD16}"/>
              </a:ext>
            </a:extLst>
          </p:cNvPr>
          <p:cNvGrpSpPr/>
          <p:nvPr/>
        </p:nvGrpSpPr>
        <p:grpSpPr>
          <a:xfrm rot="2742835">
            <a:off x="3643190" y="2730306"/>
            <a:ext cx="437629" cy="279410"/>
            <a:chOff x="2933700" y="4038600"/>
            <a:chExt cx="723900" cy="439550"/>
          </a:xfrm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5B6A3580-59F4-19AF-8B92-D14C3E388BC3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88EA441C-5E6C-2C9A-C429-2F2FC63829E8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A6B32550-0352-EDEE-A116-649B07195DF6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A22702C0-E6D7-605D-CA05-C30146F95BBE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54A48DC2-C703-0C82-BA61-CC3DD64FADF5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0736B1E2-326A-ACDE-F48E-E4ED70AD3CE0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130BE43F-9192-91AF-C0A5-0ECD338E4B89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B675796F-62F1-7B79-8390-0CF096CEB6D0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62E20418-1930-ADE3-A545-74DC9B58FDEB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A53D9535-9F4F-A0C9-E1D7-BEBCE1DED5F4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E5F2A39E-8AB3-CF16-EA8F-53744D286019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865DB108-220B-FF8B-5BDB-75D1EC33B055}"/>
              </a:ext>
            </a:extLst>
          </p:cNvPr>
          <p:cNvGrpSpPr/>
          <p:nvPr/>
        </p:nvGrpSpPr>
        <p:grpSpPr>
          <a:xfrm rot="2742835">
            <a:off x="2804990" y="1968306"/>
            <a:ext cx="437629" cy="279410"/>
            <a:chOff x="2933700" y="4038600"/>
            <a:chExt cx="723900" cy="439550"/>
          </a:xfrm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331461DD-4A39-59FA-12D7-F6C09CFA7CBC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DFE84109-887A-A619-0A67-A87C6535862B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05D3D2C0-8E88-9BD8-B88B-F6D4EECD149F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158CC8F2-6799-91A5-AF7E-2F7235CC0FA6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93B5DF43-9F2D-697D-51D4-016AD4B90D37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C23B8283-89BF-53F5-22F1-F411E4FE1E35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B92B25DC-4BFB-2E22-6AE2-433515F48721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DD6682AE-4E2D-E972-A416-8C21A0F7F314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B1948D13-E8DF-7B60-A6F0-14CDD51D8FFB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CD5994FD-7921-D58A-8476-7F09D7B19B36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2B561084-AFDB-B712-D725-14211F05152A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9DE0CE03-9DFE-FB4B-1F1A-B7E032B480A5}"/>
              </a:ext>
            </a:extLst>
          </p:cNvPr>
          <p:cNvGrpSpPr/>
          <p:nvPr/>
        </p:nvGrpSpPr>
        <p:grpSpPr>
          <a:xfrm rot="3156239">
            <a:off x="1786581" y="2730306"/>
            <a:ext cx="437629" cy="279410"/>
            <a:chOff x="2933700" y="4038600"/>
            <a:chExt cx="723900" cy="439550"/>
          </a:xfrm>
        </p:grpSpPr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638985BD-333A-69B4-A036-85047126FE27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F3AD9E55-9E2D-8F1D-B2D7-A7B75EAE6110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DB9FF0AC-C5AD-BA7D-331D-6BEB333C72E6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057D1D89-9D42-0EE4-D997-C90B0CEE3652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0698573-10F7-5108-0ED0-526D542429B0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D2920E41-4C54-D2D7-AD1B-F4EC06331CF4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22030E09-01FA-26AE-0553-BED8C915CEB6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7CE2365F-F13A-BF53-A4C2-AFCE265198EC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009F8C0C-A252-371C-D802-7FD2ECD6F361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08C01111-807D-7E3D-C91D-71AD85F43F93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015B1129-BAB4-13D5-E32A-E114FCB3FE72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4034FD2-EF05-34D9-92E8-241690F1945C}"/>
              </a:ext>
            </a:extLst>
          </p:cNvPr>
          <p:cNvGrpSpPr/>
          <p:nvPr/>
        </p:nvGrpSpPr>
        <p:grpSpPr>
          <a:xfrm rot="209594">
            <a:off x="3208506" y="1537073"/>
            <a:ext cx="437629" cy="279410"/>
            <a:chOff x="2933700" y="4038600"/>
            <a:chExt cx="723900" cy="439550"/>
          </a:xfrm>
        </p:grpSpPr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D5B07673-3C94-B213-6A4A-65DC13E6191B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93E73116-D109-B4C5-22A1-38C018028EB7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6B0A801B-706C-BD5B-D4FB-EFA3DD32027B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941E2614-1C11-ADA0-D33B-DDB0B61A4DDC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FF45E6D5-19B6-6504-CE71-0C7D8BFF4526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64FE865A-8A71-2D71-74E6-EE6CC77872CE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FF7794DD-90A3-B258-C46A-A3B1C1D7D0CC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CE39B21B-3E35-1C31-6D13-7B278A5026EF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D1B5F660-E49C-A277-5DD7-FC23BFD3F0A7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01B4DE1C-A67B-775C-7EAD-4E86C9CF9475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8679EBEC-63D7-DF19-45EE-1945E05736E9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C2F6BDDA-023C-3934-7BE0-74559DC7094A}"/>
              </a:ext>
            </a:extLst>
          </p:cNvPr>
          <p:cNvGrpSpPr/>
          <p:nvPr/>
        </p:nvGrpSpPr>
        <p:grpSpPr>
          <a:xfrm rot="19378890">
            <a:off x="4688209" y="2665006"/>
            <a:ext cx="437629" cy="279410"/>
            <a:chOff x="2933700" y="4038600"/>
            <a:chExt cx="723900" cy="439550"/>
          </a:xfrm>
        </p:grpSpPr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96754A5C-B1B6-B856-55F5-1B35D14F48D9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2621A2F3-4716-560B-8B3C-7A4DAC28CD4C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848E99A0-1CA5-4ADE-8533-76E2A205A661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F8D4C754-7239-23AA-89AC-DC94EA1438F7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00E085E0-46E4-903F-CC79-C4E9044CAC12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2DD28311-39D7-F068-5AC8-974227BBB7E7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47DC5B5F-B5E6-BDAC-BAEF-6ACE784D2A46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0304887-706B-5E91-E0B2-BC7BAAE8AB33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C462794-3FC1-E54F-ED41-AE0B57005EE9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CE87D965-F37C-CF47-BED9-5D00D455B041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24CCA3D4-4447-1AFC-43D5-F5B184FBB549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B676E6CB-B43C-C559-76D6-873C36C226AC}"/>
              </a:ext>
            </a:extLst>
          </p:cNvPr>
          <p:cNvGrpSpPr/>
          <p:nvPr/>
        </p:nvGrpSpPr>
        <p:grpSpPr>
          <a:xfrm rot="2378188">
            <a:off x="4687016" y="1936268"/>
            <a:ext cx="437629" cy="279410"/>
            <a:chOff x="2933700" y="4038600"/>
            <a:chExt cx="723900" cy="439550"/>
          </a:xfrm>
        </p:grpSpPr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C090E08D-2DAA-7547-0AE4-0E2388DE88EA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66CE3191-370C-DEDC-CD32-70876D74A28A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C4E232B8-296E-5719-A488-DFF7974C0054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F9F13F70-C419-D5DC-1C5E-1B16BAACD98B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E6133B5C-FD27-9EB0-B42D-8097FF3DF656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09433312-43B2-9966-BBE1-EF7E73A9082D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90033ECC-81AE-90FF-5AEE-2176403832F5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A23555DA-FA54-D238-6B91-670DFBD0A606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6F1946AF-B3BC-97C2-9B9F-FA22DD947A47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71BF11E-BE64-784C-CD8B-096A9B981E3E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BF80027C-2154-D76D-B424-BE27482CDDC0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F56E1AEB-CAAF-5CE2-B224-B865EC0EEB73}"/>
              </a:ext>
            </a:extLst>
          </p:cNvPr>
          <p:cNvGrpSpPr/>
          <p:nvPr/>
        </p:nvGrpSpPr>
        <p:grpSpPr>
          <a:xfrm rot="1831540">
            <a:off x="6838755" y="1996779"/>
            <a:ext cx="437629" cy="279410"/>
            <a:chOff x="2933700" y="4038600"/>
            <a:chExt cx="723900" cy="439550"/>
          </a:xfrm>
        </p:grpSpPr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05401DC7-3A4D-24A6-A0C2-53A14158E2F0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117A680A-AC92-A9CD-8651-50DBD83BA078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BE45D2C-A98E-4F4D-B4BA-FB783B4BF802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15DD2B93-1806-777E-CE21-65ECB948257F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1AD03508-48D4-49C6-BF13-11A53C30C539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7B94624D-DE93-F645-450A-70DAEA0B74E3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1A7D96A5-2782-F370-16ED-3FFDE5880B4B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D42C63D6-75F3-5918-D602-3C64194DA5B5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C707CEF5-7E7E-910E-2235-4A7D54CDFCEA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76477497-07B2-455D-0E1F-81D2B6EAA8E3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AAF4ECE5-DB34-D2B8-1DCF-F6EC69CA17A5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D45972C1-1C27-9540-2DB8-B0C4EF1E5F66}"/>
              </a:ext>
            </a:extLst>
          </p:cNvPr>
          <p:cNvGrpSpPr/>
          <p:nvPr/>
        </p:nvGrpSpPr>
        <p:grpSpPr>
          <a:xfrm rot="20558223">
            <a:off x="5696004" y="2040134"/>
            <a:ext cx="437629" cy="279410"/>
            <a:chOff x="2933700" y="4038600"/>
            <a:chExt cx="723900" cy="439550"/>
          </a:xfrm>
        </p:grpSpPr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51EA60DB-B20F-AC6B-C2A1-DEF97FD16D89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263F5395-4BAE-5CDA-A744-015281115FD0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DCDBCCD2-273D-1EB8-6523-2F52998276B2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EF593265-251D-B13C-F8BA-7A3A13AF71A5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0291A191-D395-5D47-E983-A7BC68C60DF0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A436C5BC-CEAB-BC8F-CF06-DE30D95301E4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3E11D53A-EAC0-E2F3-45D4-F1DC02FB2E16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0E0D52C6-25B9-86E2-29A1-DE2CE40808E2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02291E1E-5BDD-4FAF-0EA1-C418728EDD0E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DC680840-7B3F-8115-0722-26189CA4B956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39267EFA-F7AD-42A3-1D81-F7A96D2AF902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3C69B446-D6C0-3647-083F-910D65AD5B1F}"/>
              </a:ext>
            </a:extLst>
          </p:cNvPr>
          <p:cNvGrpSpPr/>
          <p:nvPr/>
        </p:nvGrpSpPr>
        <p:grpSpPr>
          <a:xfrm rot="20081023">
            <a:off x="6813521" y="2633456"/>
            <a:ext cx="437629" cy="279410"/>
            <a:chOff x="2933700" y="4038600"/>
            <a:chExt cx="723900" cy="439550"/>
          </a:xfrm>
        </p:grpSpPr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5D192A9D-4409-FA8D-733A-DC718D9970BB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3" name="Group 312">
              <a:extLst>
                <a:ext uri="{FF2B5EF4-FFF2-40B4-BE49-F238E27FC236}">
                  <a16:creationId xmlns:a16="http://schemas.microsoft.com/office/drawing/2014/main" id="{2DBC1331-5572-C4DC-93EE-482A0A18D8F0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D4911534-3292-DC0A-AB38-160556495B03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A09BD522-BBCC-76A2-EC17-93CC052987C0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57A59D7F-3BFA-E861-67F3-7E392AD89A7A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3E6C9E04-59B8-E587-22C5-A279610B7BF7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13B6A43B-6CF8-A507-7243-74CD8067CDF3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88C47C19-2D6D-C142-AE31-8ADD515F81F4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A6069DBE-C284-1523-60FC-C9159C1AE27E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BAAADBBB-8F8A-B72D-6447-0DD23799AFA8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E07B27A9-0503-30F0-E872-1EE485CFEF80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1D5BA7A5-53E2-B268-C7C7-94DA2169722A}"/>
              </a:ext>
            </a:extLst>
          </p:cNvPr>
          <p:cNvGrpSpPr/>
          <p:nvPr/>
        </p:nvGrpSpPr>
        <p:grpSpPr>
          <a:xfrm rot="2105834">
            <a:off x="5755633" y="2606379"/>
            <a:ext cx="437629" cy="279410"/>
            <a:chOff x="2933700" y="4038600"/>
            <a:chExt cx="723900" cy="439550"/>
          </a:xfrm>
        </p:grpSpPr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319DA66C-EF98-3477-9B80-8AE7B2BC9E93}"/>
                </a:ext>
              </a:extLst>
            </p:cNvPr>
            <p:cNvSpPr/>
            <p:nvPr/>
          </p:nvSpPr>
          <p:spPr>
            <a:xfrm>
              <a:off x="2933700" y="4038600"/>
              <a:ext cx="723900" cy="439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id="{8AF18CFA-62ED-958B-0ACB-81662A158712}"/>
                </a:ext>
              </a:extLst>
            </p:cNvPr>
            <p:cNvGrpSpPr/>
            <p:nvPr/>
          </p:nvGrpSpPr>
          <p:grpSpPr>
            <a:xfrm>
              <a:off x="2971800" y="4159966"/>
              <a:ext cx="664676" cy="241766"/>
              <a:chOff x="1066203" y="4054877"/>
              <a:chExt cx="664676" cy="241766"/>
            </a:xfrm>
          </p:grpSpPr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B4526276-C75B-A92C-B313-FE4186A9F580}"/>
                  </a:ext>
                </a:extLst>
              </p:cNvPr>
              <p:cNvCxnSpPr/>
              <p:nvPr/>
            </p:nvCxnSpPr>
            <p:spPr>
              <a:xfrm rot="18575276">
                <a:off x="1068509" y="4163806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905CA875-6032-1E4B-B29E-336B630AF8DB}"/>
                  </a:ext>
                </a:extLst>
              </p:cNvPr>
              <p:cNvCxnSpPr/>
              <p:nvPr/>
            </p:nvCxnSpPr>
            <p:spPr>
              <a:xfrm rot="18575276" flipV="1">
                <a:off x="1138091" y="4114215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B739B7A4-D14D-A203-1706-A125195A72DC}"/>
                  </a:ext>
                </a:extLst>
              </p:cNvPr>
              <p:cNvCxnSpPr/>
              <p:nvPr/>
            </p:nvCxnSpPr>
            <p:spPr>
              <a:xfrm rot="18575276" flipV="1">
                <a:off x="1194465" y="4087680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25EE0524-3D08-E053-15BD-42BE721D1E00}"/>
                  </a:ext>
                </a:extLst>
              </p:cNvPr>
              <p:cNvCxnSpPr/>
              <p:nvPr/>
            </p:nvCxnSpPr>
            <p:spPr>
              <a:xfrm rot="18575276" flipV="1">
                <a:off x="1215195" y="4131720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A19C8EC2-F5D9-9B6C-816F-D41D187F37D4}"/>
                  </a:ext>
                </a:extLst>
              </p:cNvPr>
              <p:cNvCxnSpPr/>
              <p:nvPr/>
            </p:nvCxnSpPr>
            <p:spPr>
              <a:xfrm rot="18575276" flipV="1">
                <a:off x="1328848" y="4078224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E20ACE18-2475-95F4-04CF-425027F60739}"/>
                  </a:ext>
                </a:extLst>
              </p:cNvPr>
              <p:cNvCxnSpPr/>
              <p:nvPr/>
            </p:nvCxnSpPr>
            <p:spPr>
              <a:xfrm rot="18575276" flipV="1">
                <a:off x="1349577" y="4122264"/>
                <a:ext cx="232310" cy="975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4A7D3F0C-7186-A213-A367-378D3DE4DDBF}"/>
                  </a:ext>
                </a:extLst>
              </p:cNvPr>
              <p:cNvCxnSpPr/>
              <p:nvPr/>
            </p:nvCxnSpPr>
            <p:spPr>
              <a:xfrm rot="18575276" flipV="1">
                <a:off x="1463231" y="4068768"/>
                <a:ext cx="139386" cy="1950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C5482F59-FBA0-6808-F2D9-26271A915882}"/>
                  </a:ext>
                </a:extLst>
              </p:cNvPr>
              <p:cNvCxnSpPr/>
              <p:nvPr/>
            </p:nvCxnSpPr>
            <p:spPr>
              <a:xfrm rot="18575276" flipV="1">
                <a:off x="1519605" y="4188537"/>
                <a:ext cx="139386" cy="4876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845C509C-2574-7926-6935-4DC762C7D740}"/>
                  </a:ext>
                </a:extLst>
              </p:cNvPr>
              <p:cNvCxnSpPr/>
              <p:nvPr/>
            </p:nvCxnSpPr>
            <p:spPr>
              <a:xfrm rot="18575276">
                <a:off x="1635649" y="4090178"/>
                <a:ext cx="92924" cy="97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CBD65D70-059C-1C00-ADAD-061D4B0FCDE0}"/>
              </a:ext>
            </a:extLst>
          </p:cNvPr>
          <p:cNvGrpSpPr/>
          <p:nvPr/>
        </p:nvGrpSpPr>
        <p:grpSpPr>
          <a:xfrm>
            <a:off x="1213556" y="1307068"/>
            <a:ext cx="6799500" cy="2198132"/>
            <a:chOff x="1213556" y="1307068"/>
            <a:chExt cx="6799500" cy="2198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6" name="TextBox 335">
                  <a:extLst>
                    <a:ext uri="{FF2B5EF4-FFF2-40B4-BE49-F238E27FC236}">
                      <a16:creationId xmlns:a16="http://schemas.microsoft.com/office/drawing/2014/main" id="{2B247622-7DA5-80C7-767C-335410F17EFF}"/>
                    </a:ext>
                  </a:extLst>
                </p:cNvPr>
                <p:cNvSpPr txBox="1"/>
                <p:nvPr/>
              </p:nvSpPr>
              <p:spPr>
                <a:xfrm>
                  <a:off x="1213556" y="2297668"/>
                  <a:ext cx="37542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𝒗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336" name="TextBox 3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3556" y="2297668"/>
                  <a:ext cx="375424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t="-8197" r="-20968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7" name="TextBox 336">
                  <a:extLst>
                    <a:ext uri="{FF2B5EF4-FFF2-40B4-BE49-F238E27FC236}">
                      <a16:creationId xmlns:a16="http://schemas.microsoft.com/office/drawing/2014/main" id="{1A7A0BAD-6348-AEFA-E0F4-34593441CCBD}"/>
                    </a:ext>
                  </a:extLst>
                </p:cNvPr>
                <p:cNvSpPr txBox="1"/>
                <p:nvPr/>
              </p:nvSpPr>
              <p:spPr>
                <a:xfrm>
                  <a:off x="4958576" y="2221468"/>
                  <a:ext cx="3866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𝒖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337" name="TextBox 3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8576" y="2221468"/>
                  <a:ext cx="386644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t="-8197" r="-20313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8" name="TextBox 337">
                  <a:extLst>
                    <a:ext uri="{FF2B5EF4-FFF2-40B4-BE49-F238E27FC236}">
                      <a16:creationId xmlns:a16="http://schemas.microsoft.com/office/drawing/2014/main" id="{9C438234-FDBF-BCE2-5B8E-1781E8FF81A7}"/>
                    </a:ext>
                  </a:extLst>
                </p:cNvPr>
                <p:cNvSpPr txBox="1"/>
                <p:nvPr/>
              </p:nvSpPr>
              <p:spPr>
                <a:xfrm>
                  <a:off x="2057400" y="1447800"/>
                  <a:ext cx="3770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𝒃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338" name="TextBox 3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400" y="1447800"/>
                  <a:ext cx="377026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t="-8333" r="-22951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9" name="TextBox 338">
                  <a:extLst>
                    <a:ext uri="{FF2B5EF4-FFF2-40B4-BE49-F238E27FC236}">
                      <a16:creationId xmlns:a16="http://schemas.microsoft.com/office/drawing/2014/main" id="{7C1BB8BE-D060-0514-7D5C-2948336E1EA1}"/>
                    </a:ext>
                  </a:extLst>
                </p:cNvPr>
                <p:cNvSpPr txBox="1"/>
                <p:nvPr/>
              </p:nvSpPr>
              <p:spPr>
                <a:xfrm>
                  <a:off x="1981200" y="3124200"/>
                  <a:ext cx="3802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𝒂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339" name="TextBox 3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1200" y="3124200"/>
                  <a:ext cx="380232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t="-8333" r="-20968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0" name="TextBox 339">
                  <a:extLst>
                    <a:ext uri="{FF2B5EF4-FFF2-40B4-BE49-F238E27FC236}">
                      <a16:creationId xmlns:a16="http://schemas.microsoft.com/office/drawing/2014/main" id="{3EC0873F-0BE2-A8D6-97FA-FF2EE7337C70}"/>
                    </a:ext>
                  </a:extLst>
                </p:cNvPr>
                <p:cNvSpPr txBox="1"/>
                <p:nvPr/>
              </p:nvSpPr>
              <p:spPr>
                <a:xfrm>
                  <a:off x="2972568" y="2286000"/>
                  <a:ext cx="3706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𝒙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340" name="TextBox 3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2568" y="2286000"/>
                  <a:ext cx="370614" cy="369332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t="-8197" r="-23333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1" name="TextBox 340">
                  <a:extLst>
                    <a:ext uri="{FF2B5EF4-FFF2-40B4-BE49-F238E27FC236}">
                      <a16:creationId xmlns:a16="http://schemas.microsoft.com/office/drawing/2014/main" id="{F805A686-D40F-F928-286B-36546238948F}"/>
                    </a:ext>
                  </a:extLst>
                </p:cNvPr>
                <p:cNvSpPr txBox="1"/>
                <p:nvPr/>
              </p:nvSpPr>
              <p:spPr>
                <a:xfrm>
                  <a:off x="3972786" y="1307068"/>
                  <a:ext cx="3754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𝒚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341" name="TextBox 3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2786" y="1307068"/>
                  <a:ext cx="375423" cy="369332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t="-8197" r="-21311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2" name="TextBox 341">
                  <a:extLst>
                    <a:ext uri="{FF2B5EF4-FFF2-40B4-BE49-F238E27FC236}">
                      <a16:creationId xmlns:a16="http://schemas.microsoft.com/office/drawing/2014/main" id="{8F8A81C5-79F3-FB4E-CDEC-1DDDC1D0212D}"/>
                    </a:ext>
                  </a:extLst>
                </p:cNvPr>
                <p:cNvSpPr txBox="1"/>
                <p:nvPr/>
              </p:nvSpPr>
              <p:spPr>
                <a:xfrm>
                  <a:off x="4425177" y="3135868"/>
                  <a:ext cx="3561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𝒛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342" name="TextBox 3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5177" y="3135868"/>
                  <a:ext cx="356187" cy="369332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t="-8197" r="-22414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3" name="TextBox 342">
                  <a:extLst>
                    <a:ext uri="{FF2B5EF4-FFF2-40B4-BE49-F238E27FC236}">
                      <a16:creationId xmlns:a16="http://schemas.microsoft.com/office/drawing/2014/main" id="{86E3B309-E8A0-851D-9E98-C5C6F3280DB3}"/>
                    </a:ext>
                  </a:extLst>
                </p:cNvPr>
                <p:cNvSpPr txBox="1"/>
                <p:nvPr/>
              </p:nvSpPr>
              <p:spPr>
                <a:xfrm>
                  <a:off x="6553200" y="1676400"/>
                  <a:ext cx="3545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𝒄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343" name="TextBox 3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3200" y="1676400"/>
                  <a:ext cx="354584" cy="369332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t="-8197" r="-22414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4" name="TextBox 343">
                  <a:extLst>
                    <a:ext uri="{FF2B5EF4-FFF2-40B4-BE49-F238E27FC236}">
                      <a16:creationId xmlns:a16="http://schemas.microsoft.com/office/drawing/2014/main" id="{311ECA49-6699-C815-4F27-1ACA11E465C3}"/>
                    </a:ext>
                  </a:extLst>
                </p:cNvPr>
                <p:cNvSpPr txBox="1"/>
                <p:nvPr/>
              </p:nvSpPr>
              <p:spPr>
                <a:xfrm>
                  <a:off x="6629400" y="2831068"/>
                  <a:ext cx="3866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𝒅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344" name="TextBox 3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9400" y="2831068"/>
                  <a:ext cx="386644" cy="369332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 t="-8197" r="-20635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5" name="TextBox 344">
                  <a:extLst>
                    <a:ext uri="{FF2B5EF4-FFF2-40B4-BE49-F238E27FC236}">
                      <a16:creationId xmlns:a16="http://schemas.microsoft.com/office/drawing/2014/main" id="{F8EF050C-9A18-B22A-B922-DB516F3D1A2A}"/>
                    </a:ext>
                  </a:extLst>
                </p:cNvPr>
                <p:cNvSpPr txBox="1"/>
                <p:nvPr/>
              </p:nvSpPr>
              <p:spPr>
                <a:xfrm>
                  <a:off x="7620000" y="2297668"/>
                  <a:ext cx="3930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𝒈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345" name="TextBox 3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0000" y="2297668"/>
                  <a:ext cx="393056" cy="369332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 t="-8197" r="-20313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47" name="Up Arrow 346">
            <a:extLst>
              <a:ext uri="{FF2B5EF4-FFF2-40B4-BE49-F238E27FC236}">
                <a16:creationId xmlns:a16="http://schemas.microsoft.com/office/drawing/2014/main" id="{A878D79B-2544-BE4D-873B-FCA3860E266F}"/>
              </a:ext>
            </a:extLst>
          </p:cNvPr>
          <p:cNvSpPr/>
          <p:nvPr/>
        </p:nvSpPr>
        <p:spPr>
          <a:xfrm>
            <a:off x="3340071" y="2590800"/>
            <a:ext cx="165129" cy="329890"/>
          </a:xfrm>
          <a:prstGeom prst="up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5DD6EA0-1D0B-1537-AFC8-CBF4A8EDC937}"/>
              </a:ext>
            </a:extLst>
          </p:cNvPr>
          <p:cNvGrpSpPr/>
          <p:nvPr/>
        </p:nvGrpSpPr>
        <p:grpSpPr>
          <a:xfrm>
            <a:off x="2348484" y="1743157"/>
            <a:ext cx="5347716" cy="2021767"/>
            <a:chOff x="2348484" y="1743157"/>
            <a:chExt cx="5347716" cy="2021767"/>
          </a:xfrm>
        </p:grpSpPr>
        <p:sp>
          <p:nvSpPr>
            <p:cNvPr id="2" name="Up Arrow 1">
              <a:extLst>
                <a:ext uri="{FF2B5EF4-FFF2-40B4-BE49-F238E27FC236}">
                  <a16:creationId xmlns:a16="http://schemas.microsoft.com/office/drawing/2014/main" id="{4973BEB6-7D61-F56E-EEF8-DADABBD01732}"/>
                </a:ext>
              </a:extLst>
            </p:cNvPr>
            <p:cNvSpPr/>
            <p:nvPr/>
          </p:nvSpPr>
          <p:spPr>
            <a:xfrm>
              <a:off x="2424684" y="1752600"/>
              <a:ext cx="166116" cy="309914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Up Arrow 345">
              <a:extLst>
                <a:ext uri="{FF2B5EF4-FFF2-40B4-BE49-F238E27FC236}">
                  <a16:creationId xmlns:a16="http://schemas.microsoft.com/office/drawing/2014/main" id="{73C40912-C94C-CE7A-8B32-8FF6C1C090FF}"/>
                </a:ext>
              </a:extLst>
            </p:cNvPr>
            <p:cNvSpPr/>
            <p:nvPr/>
          </p:nvSpPr>
          <p:spPr>
            <a:xfrm>
              <a:off x="2348484" y="3429000"/>
              <a:ext cx="186037" cy="335924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Up Arrow 347">
              <a:extLst>
                <a:ext uri="{FF2B5EF4-FFF2-40B4-BE49-F238E27FC236}">
                  <a16:creationId xmlns:a16="http://schemas.microsoft.com/office/drawing/2014/main" id="{00691B59-D6FF-727F-871B-F60781F54A30}"/>
                </a:ext>
              </a:extLst>
            </p:cNvPr>
            <p:cNvSpPr/>
            <p:nvPr/>
          </p:nvSpPr>
          <p:spPr>
            <a:xfrm>
              <a:off x="4253484" y="3397876"/>
              <a:ext cx="160172" cy="335924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Up Arrow 348">
              <a:extLst>
                <a:ext uri="{FF2B5EF4-FFF2-40B4-BE49-F238E27FC236}">
                  <a16:creationId xmlns:a16="http://schemas.microsoft.com/office/drawing/2014/main" id="{F4005328-50F5-FBD7-924B-218FB3CF491E}"/>
                </a:ext>
              </a:extLst>
            </p:cNvPr>
            <p:cNvSpPr/>
            <p:nvPr/>
          </p:nvSpPr>
          <p:spPr>
            <a:xfrm>
              <a:off x="5244084" y="2514599"/>
              <a:ext cx="166116" cy="328021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Up Arrow 349">
              <a:extLst>
                <a:ext uri="{FF2B5EF4-FFF2-40B4-BE49-F238E27FC236}">
                  <a16:creationId xmlns:a16="http://schemas.microsoft.com/office/drawing/2014/main" id="{B5B7F93C-D72E-F978-9166-9810CF2D9418}"/>
                </a:ext>
              </a:extLst>
            </p:cNvPr>
            <p:cNvSpPr/>
            <p:nvPr/>
          </p:nvSpPr>
          <p:spPr>
            <a:xfrm>
              <a:off x="6463284" y="3124200"/>
              <a:ext cx="166116" cy="335924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Up Arrow 350">
              <a:extLst>
                <a:ext uri="{FF2B5EF4-FFF2-40B4-BE49-F238E27FC236}">
                  <a16:creationId xmlns:a16="http://schemas.microsoft.com/office/drawing/2014/main" id="{C8D00826-EA6C-E261-B6A8-D13E9922135E}"/>
                </a:ext>
              </a:extLst>
            </p:cNvPr>
            <p:cNvSpPr/>
            <p:nvPr/>
          </p:nvSpPr>
          <p:spPr>
            <a:xfrm>
              <a:off x="7530084" y="2514600"/>
              <a:ext cx="166116" cy="352140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Up Arrow 351">
              <a:extLst>
                <a:ext uri="{FF2B5EF4-FFF2-40B4-BE49-F238E27FC236}">
                  <a16:creationId xmlns:a16="http://schemas.microsoft.com/office/drawing/2014/main" id="{C1E2CE6A-1EF0-2AB7-0AA1-0C945F2768ED}"/>
                </a:ext>
              </a:extLst>
            </p:cNvPr>
            <p:cNvSpPr/>
            <p:nvPr/>
          </p:nvSpPr>
          <p:spPr>
            <a:xfrm>
              <a:off x="6387084" y="1981200"/>
              <a:ext cx="143798" cy="322730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Up Arrow 352">
              <a:extLst>
                <a:ext uri="{FF2B5EF4-FFF2-40B4-BE49-F238E27FC236}">
                  <a16:creationId xmlns:a16="http://schemas.microsoft.com/office/drawing/2014/main" id="{4897135A-3E34-5777-0052-8953F9C29096}"/>
                </a:ext>
              </a:extLst>
            </p:cNvPr>
            <p:cNvSpPr/>
            <p:nvPr/>
          </p:nvSpPr>
          <p:spPr>
            <a:xfrm rot="19901904">
              <a:off x="4327791" y="1743157"/>
              <a:ext cx="136883" cy="290106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D3875F8-B0A5-D526-1D5C-DA9EA0E0F487}"/>
              </a:ext>
            </a:extLst>
          </p:cNvPr>
          <p:cNvGrpSpPr/>
          <p:nvPr/>
        </p:nvGrpSpPr>
        <p:grpSpPr>
          <a:xfrm>
            <a:off x="1246817" y="1729675"/>
            <a:ext cx="6421766" cy="2055541"/>
            <a:chOff x="1246817" y="1729675"/>
            <a:chExt cx="6421766" cy="2055541"/>
          </a:xfrm>
        </p:grpSpPr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E4D83BD3-3EF7-0862-100D-2DA09C21303E}"/>
                </a:ext>
              </a:extLst>
            </p:cNvPr>
            <p:cNvSpPr/>
            <p:nvPr/>
          </p:nvSpPr>
          <p:spPr>
            <a:xfrm rot="21058079">
              <a:off x="2217496" y="1777384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ED30CA9E-073A-757A-D691-EE430B83D212}"/>
                </a:ext>
              </a:extLst>
            </p:cNvPr>
            <p:cNvSpPr/>
            <p:nvPr/>
          </p:nvSpPr>
          <p:spPr>
            <a:xfrm rot="21058079">
              <a:off x="2161217" y="34060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Freeform 356">
              <a:extLst>
                <a:ext uri="{FF2B5EF4-FFF2-40B4-BE49-F238E27FC236}">
                  <a16:creationId xmlns:a16="http://schemas.microsoft.com/office/drawing/2014/main" id="{807D1D99-31B3-311A-694D-0FF49E364980}"/>
                </a:ext>
              </a:extLst>
            </p:cNvPr>
            <p:cNvSpPr/>
            <p:nvPr/>
          </p:nvSpPr>
          <p:spPr>
            <a:xfrm rot="21058079">
              <a:off x="1246817" y="25678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EE934263-1DE1-542D-7195-69B1E7B54B4F}"/>
                </a:ext>
              </a:extLst>
            </p:cNvPr>
            <p:cNvSpPr/>
            <p:nvPr/>
          </p:nvSpPr>
          <p:spPr>
            <a:xfrm rot="21058079">
              <a:off x="3151817" y="2539384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Freeform 358">
              <a:extLst>
                <a:ext uri="{FF2B5EF4-FFF2-40B4-BE49-F238E27FC236}">
                  <a16:creationId xmlns:a16="http://schemas.microsoft.com/office/drawing/2014/main" id="{2E5D0755-B0E9-384A-79AA-A2BD5C2449B4}"/>
                </a:ext>
              </a:extLst>
            </p:cNvPr>
            <p:cNvSpPr/>
            <p:nvPr/>
          </p:nvSpPr>
          <p:spPr>
            <a:xfrm rot="21058079">
              <a:off x="3990017" y="34060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Freeform 359">
              <a:extLst>
                <a:ext uri="{FF2B5EF4-FFF2-40B4-BE49-F238E27FC236}">
                  <a16:creationId xmlns:a16="http://schemas.microsoft.com/office/drawing/2014/main" id="{1084F9D4-AA3D-C7D9-E65E-95AF5DCE6D1C}"/>
                </a:ext>
              </a:extLst>
            </p:cNvPr>
            <p:cNvSpPr/>
            <p:nvPr/>
          </p:nvSpPr>
          <p:spPr>
            <a:xfrm rot="21058079">
              <a:off x="4066217" y="17296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Freeform 360">
              <a:extLst>
                <a:ext uri="{FF2B5EF4-FFF2-40B4-BE49-F238E27FC236}">
                  <a16:creationId xmlns:a16="http://schemas.microsoft.com/office/drawing/2014/main" id="{5E2418C2-F06B-655A-9BE8-C793C8525FC9}"/>
                </a:ext>
              </a:extLst>
            </p:cNvPr>
            <p:cNvSpPr/>
            <p:nvPr/>
          </p:nvSpPr>
          <p:spPr>
            <a:xfrm rot="21058079">
              <a:off x="5056817" y="24916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38DB8537-9EFB-2953-E54B-D48B02E42955}"/>
                </a:ext>
              </a:extLst>
            </p:cNvPr>
            <p:cNvSpPr/>
            <p:nvPr/>
          </p:nvSpPr>
          <p:spPr>
            <a:xfrm rot="21058079">
              <a:off x="6199817" y="31012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0C3EE212-3578-0995-C940-FB003E02104A}"/>
                </a:ext>
              </a:extLst>
            </p:cNvPr>
            <p:cNvSpPr/>
            <p:nvPr/>
          </p:nvSpPr>
          <p:spPr>
            <a:xfrm rot="21058079">
              <a:off x="7322896" y="24916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4EF19D70-93BB-0ADA-02BB-9A5A301F2717}"/>
                </a:ext>
              </a:extLst>
            </p:cNvPr>
            <p:cNvSpPr/>
            <p:nvPr/>
          </p:nvSpPr>
          <p:spPr>
            <a:xfrm rot="21058079">
              <a:off x="6179896" y="1958275"/>
              <a:ext cx="345687" cy="379141"/>
            </a:xfrm>
            <a:custGeom>
              <a:avLst/>
              <a:gdLst>
                <a:gd name="connsiteX0" fmla="*/ 0 w 345687"/>
                <a:gd name="connsiteY0" fmla="*/ 379141 h 379141"/>
                <a:gd name="connsiteX1" fmla="*/ 133814 w 345687"/>
                <a:gd name="connsiteY1" fmla="*/ 111512 h 379141"/>
                <a:gd name="connsiteX2" fmla="*/ 345687 w 345687"/>
                <a:gd name="connsiteY2" fmla="*/ 0 h 379141"/>
                <a:gd name="connsiteX3" fmla="*/ 345687 w 345687"/>
                <a:gd name="connsiteY3" fmla="*/ 0 h 37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687" h="379141">
                  <a:moveTo>
                    <a:pt x="0" y="379141"/>
                  </a:moveTo>
                  <a:cubicBezTo>
                    <a:pt x="38100" y="276921"/>
                    <a:pt x="76200" y="174702"/>
                    <a:pt x="133814" y="111512"/>
                  </a:cubicBezTo>
                  <a:cubicBezTo>
                    <a:pt x="191428" y="48322"/>
                    <a:pt x="345687" y="0"/>
                    <a:pt x="345687" y="0"/>
                  </a:cubicBezTo>
                  <a:lnTo>
                    <a:pt x="345687" y="0"/>
                  </a:lnTo>
                </a:path>
              </a:pathLst>
            </a:cu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73B7DF2-2638-D80E-523F-06BBC44EE031}"/>
              </a:ext>
            </a:extLst>
          </p:cNvPr>
          <p:cNvSpPr txBox="1"/>
          <p:nvPr/>
        </p:nvSpPr>
        <p:spPr>
          <a:xfrm>
            <a:off x="1256916" y="264681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C6E35D-E190-21C6-58B8-ADE9962ECD7A}"/>
                  </a:ext>
                </a:extLst>
              </p:cNvPr>
              <p:cNvSpPr txBox="1"/>
              <p:nvPr/>
            </p:nvSpPr>
            <p:spPr>
              <a:xfrm>
                <a:off x="6629400" y="5159558"/>
                <a:ext cx="1426929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/>
                            </a:rPr>
                            <m:t>𝑰</m:t>
                          </m:r>
                        </m:e>
                        <m:sub>
                          <m:r>
                            <a:rPr lang="en-US" b="1" i="1">
                              <a:latin typeface="Cambria Math"/>
                            </a:rPr>
                            <m:t>𝒙</m:t>
                          </m:r>
                        </m:sub>
                      </m:sSub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deg</m:t>
                      </m:r>
                      <m:r>
                        <a:rPr lang="en-US">
                          <a:latin typeface="Cambria Math"/>
                        </a:rPr>
                        <m:t>(</m:t>
                      </m:r>
                      <m:r>
                        <a:rPr lang="en-US" b="1" i="1">
                          <a:latin typeface="Cambria Math"/>
                        </a:rPr>
                        <m:t>𝒙</m:t>
                      </m:r>
                      <m:r>
                        <a:rPr lang="en-US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C6E35D-E190-21C6-58B8-ADE9962EC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5159558"/>
                <a:ext cx="1426929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1C7198AA-9CB5-6654-1A2A-438B0393A3BA}"/>
              </a:ext>
            </a:extLst>
          </p:cNvPr>
          <p:cNvSpPr/>
          <p:nvPr/>
        </p:nvSpPr>
        <p:spPr>
          <a:xfrm>
            <a:off x="1999317" y="5228111"/>
            <a:ext cx="2254167" cy="42870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7CBB5D-FFC3-5D74-94DC-A98DD6232397}"/>
                  </a:ext>
                </a:extLst>
              </p:cNvPr>
              <p:cNvSpPr txBox="1"/>
              <p:nvPr/>
            </p:nvSpPr>
            <p:spPr>
              <a:xfrm>
                <a:off x="203708" y="4428251"/>
                <a:ext cx="2479045" cy="2031325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dirty="0">
                    <a:solidFill>
                      <a:schemeClr val="tx1"/>
                    </a:solidFill>
                  </a:rPr>
                  <a:t>What about node </a:t>
                </a:r>
                <a14:m>
                  <m:oMath xmlns:m="http://schemas.openxmlformats.org/officeDocument/2006/math">
                    <m:r>
                      <a:rPr lang="en-IN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dirty="0">
                    <a:solidFill>
                      <a:schemeClr val="tx1"/>
                    </a:solidFill>
                  </a:rPr>
                  <a:t>Is this even physically possible?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dirty="0">
                    <a:solidFill>
                      <a:schemeClr val="tx1"/>
                    </a:solidFill>
                  </a:rPr>
                  <a:t>Will a solution always exist for any set of current sources applied?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7CBB5D-FFC3-5D74-94DC-A98DD6232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08" y="4428251"/>
                <a:ext cx="2479045" cy="2031325"/>
              </a:xfrm>
              <a:prstGeom prst="rect">
                <a:avLst/>
              </a:prstGeom>
              <a:blipFill>
                <a:blip r:embed="rId15"/>
                <a:stretch>
                  <a:fillRect l="-1474" t="-1497" r="-3686" b="-3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161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347" grpId="0" uiExpand="1" animBg="1"/>
      <p:bldP spid="20" grpId="0"/>
      <p:bldP spid="22" grpId="0" animBg="1"/>
      <p:bldP spid="26" grpId="0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7213C-2907-6A1C-0E21-A858F1B99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B25D80-C007-5E7A-99B2-EBA0434E36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913062"/>
            <a:ext cx="7772400" cy="1470025"/>
          </a:xfrm>
        </p:spPr>
        <p:txBody>
          <a:bodyPr/>
          <a:lstStyle/>
          <a:p>
            <a:r>
              <a:rPr lang="en-US" sz="4000" b="1" dirty="0">
                <a:solidFill>
                  <a:srgbClr val="7030A0"/>
                </a:solidFill>
              </a:rPr>
              <a:t>from here….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CD87BE-BBC3-3AE2-7A33-FBC76DB98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7D3F34-CCFE-4664-990B-25D48250FF7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81CA4A5E-0E58-F9EB-9507-21A1C2B966F5}"/>
              </a:ext>
            </a:extLst>
          </p:cNvPr>
          <p:cNvSpPr txBox="1">
            <a:spLocks/>
          </p:cNvSpPr>
          <p:nvPr/>
        </p:nvSpPr>
        <p:spPr bwMode="auto">
          <a:xfrm>
            <a:off x="685800" y="2286000"/>
            <a:ext cx="7772400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/>
              <a:t>We pick up</a:t>
            </a:r>
          </a:p>
        </p:txBody>
      </p:sp>
    </p:spTree>
    <p:extLst>
      <p:ext uri="{BB962C8B-B14F-4D97-AF65-F5344CB8AC3E}">
        <p14:creationId xmlns:p14="http://schemas.microsoft.com/office/powerpoint/2010/main" val="130660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DEADC3C2F7DA4CBAF4A6B32731B3F2" ma:contentTypeVersion="15" ma:contentTypeDescription="Create a new document." ma:contentTypeScope="" ma:versionID="b2a9995de59e6e7ee1f2cd0a471ded5a">
  <xsd:schema xmlns:xsd="http://www.w3.org/2001/XMLSchema" xmlns:xs="http://www.w3.org/2001/XMLSchema" xmlns:p="http://schemas.microsoft.com/office/2006/metadata/properties" xmlns:ns3="5ff9a3d7-ae57-4075-a74f-0c1f0c8334e9" xmlns:ns4="1c7e621b-3535-4309-a8b4-72c18e949133" targetNamespace="http://schemas.microsoft.com/office/2006/metadata/properties" ma:root="true" ma:fieldsID="077e982bb8c9d6c96483d179955f1bbb" ns3:_="" ns4:_="">
    <xsd:import namespace="5ff9a3d7-ae57-4075-a74f-0c1f0c8334e9"/>
    <xsd:import namespace="1c7e621b-3535-4309-a8b4-72c18e94913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LengthInSecond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SearchProperties" minOccurs="0"/>
                <xsd:element ref="ns3:_activity" minOccurs="0"/>
                <xsd:element ref="ns3:MediaServiceObjectDetectorVersion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f9a3d7-ae57-4075-a74f-0c1f0c8334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ObjectDetectorVersions" ma:index="19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7e621b-3535-4309-a8b4-72c18e949133" elementFormDefault="qualified">
    <xsd:import namespace="http://schemas.microsoft.com/office/2006/documentManagement/types"/>
    <xsd:import namespace="http://schemas.microsoft.com/office/infopath/2007/PartnerControls"/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ff9a3d7-ae57-4075-a74f-0c1f0c8334e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B14C5CE-4C40-43F7-97C8-D5A31B4BA1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ff9a3d7-ae57-4075-a74f-0c1f0c8334e9"/>
    <ds:schemaRef ds:uri="1c7e621b-3535-4309-a8b4-72c18e9491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4A261E2-1871-498F-A207-BBA5D74F3F84}">
  <ds:schemaRefs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5ff9a3d7-ae57-4075-a74f-0c1f0c8334e9"/>
    <ds:schemaRef ds:uri="http://purl.org/dc/elements/1.1/"/>
    <ds:schemaRef ds:uri="http://www.w3.org/XML/1998/namespace"/>
    <ds:schemaRef ds:uri="http://schemas.microsoft.com/office/infopath/2007/PartnerControls"/>
    <ds:schemaRef ds:uri="1c7e621b-3535-4309-a8b4-72c18e949133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60BF753-19F4-4C22-8A6C-142E2C8FB84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16194</TotalTime>
  <Words>2763</Words>
  <Application>Microsoft Office PowerPoint</Application>
  <PresentationFormat>On-screen Show (4:3)</PresentationFormat>
  <Paragraphs>769</Paragraphs>
  <Slides>50</Slides>
  <Notes>34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Cambria Math</vt:lpstr>
      <vt:lpstr>Sans Serif Collection</vt:lpstr>
      <vt:lpstr>Wingdings</vt:lpstr>
      <vt:lpstr>Office Theme</vt:lpstr>
      <vt:lpstr>Randomized Algorithms CS648 </vt:lpstr>
      <vt:lpstr>Random Walks</vt:lpstr>
      <vt:lpstr>Random walk and Electric Networks</vt:lpstr>
      <vt:lpstr>Drunkard Walk Problem</vt:lpstr>
      <vt:lpstr>Notations</vt:lpstr>
      <vt:lpstr>Expressing H_xv through equations</vt:lpstr>
      <vt:lpstr>Expressing H_xv through a circuit</vt:lpstr>
      <vt:lpstr>Expressing H_xv through a circuit</vt:lpstr>
      <vt:lpstr>from here….</vt:lpstr>
      <vt:lpstr>Kirchoff’s Current Law</vt:lpstr>
      <vt:lpstr>Kirchoff’s Current Law</vt:lpstr>
      <vt:lpstr>Kirchoff’s Current Law</vt:lpstr>
      <vt:lpstr>Existence</vt:lpstr>
      <vt:lpstr>Existence</vt:lpstr>
      <vt:lpstr>Existence</vt:lpstr>
      <vt:lpstr>Superposition of Current Flow A tool for commute time</vt:lpstr>
      <vt:lpstr>Superposition Theorem</vt:lpstr>
      <vt:lpstr>Reversibility of Current Flow A tool for commute time</vt:lpstr>
      <vt:lpstr> </vt:lpstr>
      <vt:lpstr> </vt:lpstr>
      <vt:lpstr> </vt:lpstr>
      <vt:lpstr> </vt:lpstr>
      <vt:lpstr> </vt:lpstr>
      <vt:lpstr>Our Arsenal is Ready!!!</vt:lpstr>
      <vt:lpstr>Hitting time &amp; Commute 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Empirical Analysis – Commute Time</vt:lpstr>
      <vt:lpstr>Distribution of Commute Times</vt:lpstr>
      <vt:lpstr>Surviving walkers at a given time</vt:lpstr>
      <vt:lpstr>Distribution of surviving walkers</vt:lpstr>
      <vt:lpstr>Only Equational Equivalence or Even More?</vt:lpstr>
      <vt:lpstr>Same Equations governing various phenomenon</vt:lpstr>
      <vt:lpstr>Electrical Circuits and Random Motion</vt:lpstr>
      <vt:lpstr>Army of Random Walkers via a problem</vt:lpstr>
      <vt:lpstr>A simpler variant</vt:lpstr>
      <vt:lpstr>Would an Army of Random Walkers have similar dynamics?</vt:lpstr>
      <vt:lpstr>Dynamics of Army and The Challenge</vt:lpstr>
      <vt:lpstr>Overcoming the Challenge</vt:lpstr>
      <vt:lpstr>An Amazing Outcome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Surender Baswana</dc:creator>
  <cp:lastModifiedBy>Shubham Devang Patel</cp:lastModifiedBy>
  <cp:revision>796</cp:revision>
  <dcterms:created xsi:type="dcterms:W3CDTF">2011-12-03T04:13:03Z</dcterms:created>
  <dcterms:modified xsi:type="dcterms:W3CDTF">2025-04-22T09:57:18Z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0x01010070DEADC3C2F7DA4CBAF4A6B32731B3F2</vt:lpwstr>
  </property>
</Properties>
</file>